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2" r:id="rId5"/>
    <p:sldMasterId id="2147483724" r:id="rId6"/>
    <p:sldMasterId id="2147483695" r:id="rId7"/>
    <p:sldMasterId id="2147483780" r:id="rId8"/>
    <p:sldMasterId id="2147483760" r:id="rId9"/>
  </p:sldMasterIdLst>
  <p:notesMasterIdLst>
    <p:notesMasterId r:id="rId38"/>
  </p:notesMasterIdLst>
  <p:sldIdLst>
    <p:sldId id="936" r:id="rId10"/>
    <p:sldId id="925" r:id="rId11"/>
    <p:sldId id="899" r:id="rId12"/>
    <p:sldId id="931" r:id="rId13"/>
    <p:sldId id="932" r:id="rId14"/>
    <p:sldId id="937" r:id="rId15"/>
    <p:sldId id="907" r:id="rId16"/>
    <p:sldId id="927" r:id="rId17"/>
    <p:sldId id="900" r:id="rId18"/>
    <p:sldId id="930" r:id="rId19"/>
    <p:sldId id="933" r:id="rId20"/>
    <p:sldId id="938" r:id="rId21"/>
    <p:sldId id="913" r:id="rId22"/>
    <p:sldId id="914" r:id="rId23"/>
    <p:sldId id="901" r:id="rId24"/>
    <p:sldId id="934" r:id="rId25"/>
    <p:sldId id="916" r:id="rId26"/>
    <p:sldId id="917" r:id="rId27"/>
    <p:sldId id="918" r:id="rId28"/>
    <p:sldId id="928" r:id="rId29"/>
    <p:sldId id="939" r:id="rId30"/>
    <p:sldId id="889" r:id="rId31"/>
    <p:sldId id="929" r:id="rId32"/>
    <p:sldId id="902" r:id="rId33"/>
    <p:sldId id="878" r:id="rId34"/>
    <p:sldId id="921" r:id="rId35"/>
    <p:sldId id="922" r:id="rId36"/>
    <p:sldId id="940" r:id="rId37"/>
  </p:sldIdLst>
  <p:sldSz cx="12841288" cy="72231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141">
          <p15:clr>
            <a:srgbClr val="A4A3A4"/>
          </p15:clr>
        </p15:guide>
        <p15:guide id="3" orient="horz" pos="2275">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01A2A4-EC59-0205-4E57-0016ED87BE0B}" name="Roy, Sophia" initials="RS" userId="S::sroy@collegeboard.org::40b9472d-1cef-427b-a356-dbea846dca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rk, Annie" initials="PA" lastIdx="8" clrIdx="0">
    <p:extLst>
      <p:ext uri="{19B8F6BF-5375-455C-9EA6-DF929625EA0E}">
        <p15:presenceInfo xmlns:p15="http://schemas.microsoft.com/office/powerpoint/2012/main" userId="S::apark@Collegeboard.org::4cf09e4b-6d6d-40c3-a292-e65123d5fa2c" providerId="AD"/>
      </p:ext>
    </p:extLst>
  </p:cmAuthor>
  <p:cmAuthor id="2" name="Cervone, Joseph" initials="CJ" lastIdx="18" clrIdx="1">
    <p:extLst>
      <p:ext uri="{19B8F6BF-5375-455C-9EA6-DF929625EA0E}">
        <p15:presenceInfo xmlns:p15="http://schemas.microsoft.com/office/powerpoint/2012/main" userId="S::jcervone@collegeboard.org::1e99c4d1-70c0-499f-9e67-b9dbf8a3e599" providerId="AD"/>
      </p:ext>
    </p:extLst>
  </p:cmAuthor>
  <p:cmAuthor id="3" name="Birkett, Rae" initials="BR" lastIdx="19" clrIdx="2">
    <p:extLst>
      <p:ext uri="{19B8F6BF-5375-455C-9EA6-DF929625EA0E}">
        <p15:presenceInfo xmlns:p15="http://schemas.microsoft.com/office/powerpoint/2012/main" userId="Birkett, Rae" providerId="None"/>
      </p:ext>
    </p:extLst>
  </p:cmAuthor>
  <p:cmAuthor id="4" name="Birkett, Raelene" initials="BR" lastIdx="3" clrIdx="3">
    <p:extLst>
      <p:ext uri="{19B8F6BF-5375-455C-9EA6-DF929625EA0E}">
        <p15:presenceInfo xmlns:p15="http://schemas.microsoft.com/office/powerpoint/2012/main" userId="S::rbirkett@collegeboard.org::890b7c6e-a352-4d82-bfbd-4d4e928fc12e" providerId="AD"/>
      </p:ext>
    </p:extLst>
  </p:cmAuthor>
  <p:cmAuthor id="5" name="Vitello, Amanda" initials="VA" lastIdx="11" clrIdx="4">
    <p:extLst>
      <p:ext uri="{19B8F6BF-5375-455C-9EA6-DF929625EA0E}">
        <p15:presenceInfo xmlns:p15="http://schemas.microsoft.com/office/powerpoint/2012/main" userId="S::avitello@collegeboard.org::03818baf-14f1-4313-9c06-f9a19bf40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64AF"/>
    <a:srgbClr val="006298"/>
    <a:srgbClr val="2BBFF4"/>
    <a:srgbClr val="71C5E8"/>
    <a:srgbClr val="FEDB00"/>
    <a:srgbClr val="F24516"/>
    <a:srgbClr val="C7C7C7"/>
    <a:srgbClr val="EAEAEA"/>
    <a:srgbClr val="F0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282" autoAdjust="0"/>
  </p:normalViewPr>
  <p:slideViewPr>
    <p:cSldViewPr snapToGrid="0">
      <p:cViewPr varScale="1">
        <p:scale>
          <a:sx n="30" d="100"/>
          <a:sy n="30" d="100"/>
        </p:scale>
        <p:origin x="1044" y="66"/>
      </p:cViewPr>
      <p:guideLst>
        <p:guide pos="7141"/>
        <p:guide orient="horz" pos="227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piro, Ana Galindo" userId="f1750638-b399-40cc-8fa2-cf4f6cd8c15a" providerId="ADAL" clId="{1C7453D0-5D2C-417A-92FA-37DB01A2C1C7}"/>
    <pc:docChg chg="undo custSel addSld delSld modSld">
      <pc:chgData name="Shapiro, Ana Galindo" userId="f1750638-b399-40cc-8fa2-cf4f6cd8c15a" providerId="ADAL" clId="{1C7453D0-5D2C-417A-92FA-37DB01A2C1C7}" dt="2020-03-11T18:08:11.230" v="178" actId="27636"/>
      <pc:docMkLst>
        <pc:docMk/>
      </pc:docMkLst>
      <pc:sldChg chg="del">
        <pc:chgData name="Shapiro, Ana Galindo" userId="f1750638-b399-40cc-8fa2-cf4f6cd8c15a" providerId="ADAL" clId="{1C7453D0-5D2C-417A-92FA-37DB01A2C1C7}" dt="2020-03-11T17:30:39.648" v="24" actId="47"/>
        <pc:sldMkLst>
          <pc:docMk/>
          <pc:sldMk cId="2358416603" sldId="635"/>
        </pc:sldMkLst>
      </pc:sldChg>
      <pc:sldChg chg="modSp mod">
        <pc:chgData name="Shapiro, Ana Galindo" userId="f1750638-b399-40cc-8fa2-cf4f6cd8c15a" providerId="ADAL" clId="{1C7453D0-5D2C-417A-92FA-37DB01A2C1C7}" dt="2020-03-11T18:08:11.230" v="178" actId="27636"/>
        <pc:sldMkLst>
          <pc:docMk/>
          <pc:sldMk cId="3451240949" sldId="661"/>
        </pc:sldMkLst>
        <pc:spChg chg="mod">
          <ac:chgData name="Shapiro, Ana Galindo" userId="f1750638-b399-40cc-8fa2-cf4f6cd8c15a" providerId="ADAL" clId="{1C7453D0-5D2C-417A-92FA-37DB01A2C1C7}" dt="2020-03-11T18:08:11.230" v="178" actId="27636"/>
          <ac:spMkLst>
            <pc:docMk/>
            <pc:sldMk cId="3451240949" sldId="661"/>
            <ac:spMk id="2" creationId="{00000000-0000-0000-0000-000000000000}"/>
          </ac:spMkLst>
        </pc:spChg>
      </pc:sldChg>
      <pc:sldChg chg="addSp modSp mod">
        <pc:chgData name="Shapiro, Ana Galindo" userId="f1750638-b399-40cc-8fa2-cf4f6cd8c15a" providerId="ADAL" clId="{1C7453D0-5D2C-417A-92FA-37DB01A2C1C7}" dt="2020-03-11T17:17:42.306" v="17" actId="1076"/>
        <pc:sldMkLst>
          <pc:docMk/>
          <pc:sldMk cId="2862947642" sldId="848"/>
        </pc:sldMkLst>
        <pc:picChg chg="add mod modCrop">
          <ac:chgData name="Shapiro, Ana Galindo" userId="f1750638-b399-40cc-8fa2-cf4f6cd8c15a" providerId="ADAL" clId="{1C7453D0-5D2C-417A-92FA-37DB01A2C1C7}" dt="2020-03-11T17:17:42.306" v="17" actId="1076"/>
          <ac:picMkLst>
            <pc:docMk/>
            <pc:sldMk cId="2862947642" sldId="848"/>
            <ac:picMk id="2" creationId="{FADA8FF6-0039-494B-852B-51C4A2299D7F}"/>
          </ac:picMkLst>
        </pc:picChg>
        <pc:picChg chg="mod">
          <ac:chgData name="Shapiro, Ana Galindo" userId="f1750638-b399-40cc-8fa2-cf4f6cd8c15a" providerId="ADAL" clId="{1C7453D0-5D2C-417A-92FA-37DB01A2C1C7}" dt="2020-03-11T17:17:34.900" v="15" actId="1076"/>
          <ac:picMkLst>
            <pc:docMk/>
            <pc:sldMk cId="2862947642" sldId="848"/>
            <ac:picMk id="11" creationId="{91E3FB5B-CA90-CF43-B265-224F72D66ABF}"/>
          </ac:picMkLst>
        </pc:picChg>
      </pc:sldChg>
      <pc:sldChg chg="modSp mod">
        <pc:chgData name="Shapiro, Ana Galindo" userId="f1750638-b399-40cc-8fa2-cf4f6cd8c15a" providerId="ADAL" clId="{1C7453D0-5D2C-417A-92FA-37DB01A2C1C7}" dt="2020-03-11T17:42:20.272" v="124" actId="20577"/>
        <pc:sldMkLst>
          <pc:docMk/>
          <pc:sldMk cId="3384045450" sldId="861"/>
        </pc:sldMkLst>
        <pc:spChg chg="mod">
          <ac:chgData name="Shapiro, Ana Galindo" userId="f1750638-b399-40cc-8fa2-cf4f6cd8c15a" providerId="ADAL" clId="{1C7453D0-5D2C-417A-92FA-37DB01A2C1C7}" dt="2020-03-11T17:42:20.272" v="124" actId="20577"/>
          <ac:spMkLst>
            <pc:docMk/>
            <pc:sldMk cId="3384045450" sldId="861"/>
            <ac:spMk id="5" creationId="{946A20DA-4C51-8C48-9A22-B0E4758F6231}"/>
          </ac:spMkLst>
        </pc:spChg>
      </pc:sldChg>
      <pc:sldChg chg="modSp mod">
        <pc:chgData name="Shapiro, Ana Galindo" userId="f1750638-b399-40cc-8fa2-cf4f6cd8c15a" providerId="ADAL" clId="{1C7453D0-5D2C-417A-92FA-37DB01A2C1C7}" dt="2020-03-11T17:34:02.616" v="116" actId="20577"/>
        <pc:sldMkLst>
          <pc:docMk/>
          <pc:sldMk cId="2351114124" sldId="878"/>
        </pc:sldMkLst>
        <pc:spChg chg="mod">
          <ac:chgData name="Shapiro, Ana Galindo" userId="f1750638-b399-40cc-8fa2-cf4f6cd8c15a" providerId="ADAL" clId="{1C7453D0-5D2C-417A-92FA-37DB01A2C1C7}" dt="2020-03-11T17:34:02.616" v="116" actId="20577"/>
          <ac:spMkLst>
            <pc:docMk/>
            <pc:sldMk cId="2351114124" sldId="878"/>
            <ac:spMk id="2" creationId="{8694B8CB-D6BD-41C5-9A02-B9A0E6DCCD10}"/>
          </ac:spMkLst>
        </pc:spChg>
      </pc:sldChg>
      <pc:sldChg chg="del">
        <pc:chgData name="Shapiro, Ana Galindo" userId="f1750638-b399-40cc-8fa2-cf4f6cd8c15a" providerId="ADAL" clId="{1C7453D0-5D2C-417A-92FA-37DB01A2C1C7}" dt="2020-03-11T17:26:22.776" v="21" actId="47"/>
        <pc:sldMkLst>
          <pc:docMk/>
          <pc:sldMk cId="1420700116" sldId="881"/>
        </pc:sldMkLst>
      </pc:sldChg>
      <pc:sldChg chg="del">
        <pc:chgData name="Shapiro, Ana Galindo" userId="f1750638-b399-40cc-8fa2-cf4f6cd8c15a" providerId="ADAL" clId="{1C7453D0-5D2C-417A-92FA-37DB01A2C1C7}" dt="2020-03-11T17:26:49.202" v="22" actId="47"/>
        <pc:sldMkLst>
          <pc:docMk/>
          <pc:sldMk cId="2171936928" sldId="881"/>
        </pc:sldMkLst>
      </pc:sldChg>
      <pc:sldChg chg="del">
        <pc:chgData name="Shapiro, Ana Galindo" userId="f1750638-b399-40cc-8fa2-cf4f6cd8c15a" providerId="ADAL" clId="{1C7453D0-5D2C-417A-92FA-37DB01A2C1C7}" dt="2020-03-11T17:26:04.706" v="20" actId="47"/>
        <pc:sldMkLst>
          <pc:docMk/>
          <pc:sldMk cId="3740047413" sldId="881"/>
        </pc:sldMkLst>
      </pc:sldChg>
      <pc:sldChg chg="add del">
        <pc:chgData name="Shapiro, Ana Galindo" userId="f1750638-b399-40cc-8fa2-cf4f6cd8c15a" providerId="ADAL" clId="{1C7453D0-5D2C-417A-92FA-37DB01A2C1C7}" dt="2020-03-11T17:26:03.636" v="19" actId="47"/>
        <pc:sldMkLst>
          <pc:docMk/>
          <pc:sldMk cId="842174176" sldId="882"/>
        </pc:sldMkLst>
      </pc:sldChg>
      <pc:sldChg chg="add del">
        <pc:chgData name="Shapiro, Ana Galindo" userId="f1750638-b399-40cc-8fa2-cf4f6cd8c15a" providerId="ADAL" clId="{1C7453D0-5D2C-417A-92FA-37DB01A2C1C7}" dt="2020-03-11T17:31:54.440" v="74" actId="47"/>
        <pc:sldMkLst>
          <pc:docMk/>
          <pc:sldMk cId="4109618789" sldId="883"/>
        </pc:sldMkLst>
      </pc:sldChg>
    </pc:docChg>
  </pc:docChgLst>
  <pc:docChgLst>
    <pc:chgData name="Jones, Rodney (He/Him/His)" userId="1a683736-3586-4261-bdee-ce92f32a548f" providerId="ADAL" clId="{7F096D89-8F15-4B0C-83D6-2AC9DA8DF9B1}"/>
    <pc:docChg chg="modSld">
      <pc:chgData name="Jones, Rodney (He/Him/His)" userId="1a683736-3586-4261-bdee-ce92f32a548f" providerId="ADAL" clId="{7F096D89-8F15-4B0C-83D6-2AC9DA8DF9B1}" dt="2023-05-17T21:23:26.240" v="192"/>
      <pc:docMkLst>
        <pc:docMk/>
      </pc:docMkLst>
      <pc:sldChg chg="modSp mod modNotesTx">
        <pc:chgData name="Jones, Rodney (He/Him/His)" userId="1a683736-3586-4261-bdee-ce92f32a548f" providerId="ADAL" clId="{7F096D89-8F15-4B0C-83D6-2AC9DA8DF9B1}" dt="2023-05-17T21:23:19.733" v="191"/>
        <pc:sldMkLst>
          <pc:docMk/>
          <pc:sldMk cId="2748779963" sldId="878"/>
        </pc:sldMkLst>
        <pc:spChg chg="mod">
          <ac:chgData name="Jones, Rodney (He/Him/His)" userId="1a683736-3586-4261-bdee-ce92f32a548f" providerId="ADAL" clId="{7F096D89-8F15-4B0C-83D6-2AC9DA8DF9B1}" dt="2023-05-17T21:23:19.733" v="191"/>
          <ac:spMkLst>
            <pc:docMk/>
            <pc:sldMk cId="2748779963" sldId="878"/>
            <ac:spMk id="2" creationId="{8694B8CB-D6BD-41C5-9A02-B9A0E6DCCD10}"/>
          </ac:spMkLst>
        </pc:spChg>
        <pc:spChg chg="mod">
          <ac:chgData name="Jones, Rodney (He/Him/His)" userId="1a683736-3586-4261-bdee-ce92f32a548f" providerId="ADAL" clId="{7F096D89-8F15-4B0C-83D6-2AC9DA8DF9B1}" dt="2023-05-17T21:21:06.027" v="93" actId="20577"/>
          <ac:spMkLst>
            <pc:docMk/>
            <pc:sldMk cId="2748779963" sldId="878"/>
            <ac:spMk id="3" creationId="{8B9C9F6A-82A9-4E4C-B12B-711C66A2C475}"/>
          </ac:spMkLst>
        </pc:spChg>
      </pc:sldChg>
      <pc:sldChg chg="modSp mod">
        <pc:chgData name="Jones, Rodney (He/Him/His)" userId="1a683736-3586-4261-bdee-ce92f32a548f" providerId="ADAL" clId="{7F096D89-8F15-4B0C-83D6-2AC9DA8DF9B1}" dt="2023-05-17T21:22:29.076" v="169" actId="20577"/>
        <pc:sldMkLst>
          <pc:docMk/>
          <pc:sldMk cId="741777728" sldId="902"/>
        </pc:sldMkLst>
        <pc:spChg chg="mod">
          <ac:chgData name="Jones, Rodney (He/Him/His)" userId="1a683736-3586-4261-bdee-ce92f32a548f" providerId="ADAL" clId="{7F096D89-8F15-4B0C-83D6-2AC9DA8DF9B1}" dt="2023-05-17T21:22:29.076" v="169" actId="20577"/>
          <ac:spMkLst>
            <pc:docMk/>
            <pc:sldMk cId="741777728" sldId="902"/>
            <ac:spMk id="7" creationId="{00000000-0000-0000-0000-000000000000}"/>
          </ac:spMkLst>
        </pc:spChg>
      </pc:sldChg>
      <pc:sldChg chg="modSp mod">
        <pc:chgData name="Jones, Rodney (He/Him/His)" userId="1a683736-3586-4261-bdee-ce92f32a548f" providerId="ADAL" clId="{7F096D89-8F15-4B0C-83D6-2AC9DA8DF9B1}" dt="2023-05-17T21:23:26.240" v="192"/>
        <pc:sldMkLst>
          <pc:docMk/>
          <pc:sldMk cId="3417636352" sldId="921"/>
        </pc:sldMkLst>
        <pc:spChg chg="mod">
          <ac:chgData name="Jones, Rodney (He/Him/His)" userId="1a683736-3586-4261-bdee-ce92f32a548f" providerId="ADAL" clId="{7F096D89-8F15-4B0C-83D6-2AC9DA8DF9B1}" dt="2023-05-17T21:23:26.240" v="192"/>
          <ac:spMkLst>
            <pc:docMk/>
            <pc:sldMk cId="3417636352" sldId="921"/>
            <ac:spMk id="2" creationId="{8694B8CB-D6BD-41C5-9A02-B9A0E6DCCD10}"/>
          </ac:spMkLst>
        </pc:spChg>
        <pc:spChg chg="mod">
          <ac:chgData name="Jones, Rodney (He/Him/His)" userId="1a683736-3586-4261-bdee-ce92f32a548f" providerId="ADAL" clId="{7F096D89-8F15-4B0C-83D6-2AC9DA8DF9B1}" dt="2023-05-17T21:22:42.527" v="190" actId="20577"/>
          <ac:spMkLst>
            <pc:docMk/>
            <pc:sldMk cId="3417636352" sldId="921"/>
            <ac:spMk id="3" creationId="{8B9C9F6A-82A9-4E4C-B12B-711C66A2C475}"/>
          </ac:spMkLst>
        </pc:spChg>
      </pc:sldChg>
      <pc:sldChg chg="modSp mod">
        <pc:chgData name="Jones, Rodney (He/Him/His)" userId="1a683736-3586-4261-bdee-ce92f32a548f" providerId="ADAL" clId="{7F096D89-8F15-4B0C-83D6-2AC9DA8DF9B1}" dt="2023-05-17T21:20:51.636" v="72" actId="20577"/>
        <pc:sldMkLst>
          <pc:docMk/>
          <pc:sldMk cId="2720788696" sldId="925"/>
        </pc:sldMkLst>
        <pc:spChg chg="mod">
          <ac:chgData name="Jones, Rodney (He/Him/His)" userId="1a683736-3586-4261-bdee-ce92f32a548f" providerId="ADAL" clId="{7F096D89-8F15-4B0C-83D6-2AC9DA8DF9B1}" dt="2023-05-17T21:20:51.636" v="72" actId="20577"/>
          <ac:spMkLst>
            <pc:docMk/>
            <pc:sldMk cId="2720788696" sldId="925"/>
            <ac:spMk id="8" creationId="{00000000-0000-0000-0000-000000000000}"/>
          </ac:spMkLst>
        </pc:spChg>
      </pc:sldChg>
      <pc:sldChg chg="modSp mod">
        <pc:chgData name="Jones, Rodney (He/Him/His)" userId="1a683736-3586-4261-bdee-ce92f32a548f" providerId="ADAL" clId="{7F096D89-8F15-4B0C-83D6-2AC9DA8DF9B1}" dt="2023-05-17T21:07:46.984" v="53" actId="20577"/>
        <pc:sldMkLst>
          <pc:docMk/>
          <pc:sldMk cId="1649682972" sldId="931"/>
        </pc:sldMkLst>
        <pc:spChg chg="mod">
          <ac:chgData name="Jones, Rodney (He/Him/His)" userId="1a683736-3586-4261-bdee-ce92f32a548f" providerId="ADAL" clId="{7F096D89-8F15-4B0C-83D6-2AC9DA8DF9B1}" dt="2023-05-17T21:07:46.984" v="53" actId="20577"/>
          <ac:spMkLst>
            <pc:docMk/>
            <pc:sldMk cId="1649682972" sldId="931"/>
            <ac:spMk id="24" creationId="{00000000-0000-0000-0000-000000000000}"/>
          </ac:spMkLst>
        </pc:spChg>
      </pc:sldChg>
    </pc:docChg>
  </pc:docChgLst>
  <pc:docChgLst>
    <pc:chgData name="Jones, Rodney (He/Him/His)" userId="1a683736-3586-4261-bdee-ce92f32a548f" providerId="ADAL" clId="{406A9FB9-0C24-4A29-B803-DA97F0CC36A8}"/>
    <pc:docChg chg="custSel modSld">
      <pc:chgData name="Jones, Rodney (He/Him/His)" userId="1a683736-3586-4261-bdee-ce92f32a548f" providerId="ADAL" clId="{406A9FB9-0C24-4A29-B803-DA97F0CC36A8}" dt="2022-04-13T18:01:11.951" v="8" actId="1076"/>
      <pc:docMkLst>
        <pc:docMk/>
      </pc:docMkLst>
      <pc:sldChg chg="addSp delSp modSp mod">
        <pc:chgData name="Jones, Rodney (He/Him/His)" userId="1a683736-3586-4261-bdee-ce92f32a548f" providerId="ADAL" clId="{406A9FB9-0C24-4A29-B803-DA97F0CC36A8}" dt="2022-04-13T18:01:11.951" v="8" actId="1076"/>
        <pc:sldMkLst>
          <pc:docMk/>
          <pc:sldMk cId="214955654" sldId="937"/>
        </pc:sldMkLst>
        <pc:picChg chg="del">
          <ac:chgData name="Jones, Rodney (He/Him/His)" userId="1a683736-3586-4261-bdee-ce92f32a548f" providerId="ADAL" clId="{406A9FB9-0C24-4A29-B803-DA97F0CC36A8}" dt="2022-04-13T18:00:59.880" v="0" actId="478"/>
          <ac:picMkLst>
            <pc:docMk/>
            <pc:sldMk cId="214955654" sldId="937"/>
            <ac:picMk id="6" creationId="{22CB98AF-5B75-5F43-93A6-1240E0DC4FED}"/>
          </ac:picMkLst>
        </pc:picChg>
        <pc:picChg chg="add mod">
          <ac:chgData name="Jones, Rodney (He/Him/His)" userId="1a683736-3586-4261-bdee-ce92f32a548f" providerId="ADAL" clId="{406A9FB9-0C24-4A29-B803-DA97F0CC36A8}" dt="2022-04-13T18:01:11.951" v="8" actId="1076"/>
          <ac:picMkLst>
            <pc:docMk/>
            <pc:sldMk cId="214955654" sldId="937"/>
            <ac:picMk id="7" creationId="{2E293479-D2E6-4302-96EB-CC04C796787F}"/>
          </ac:picMkLst>
        </pc:picChg>
      </pc:sldChg>
    </pc:docChg>
  </pc:docChgLst>
  <pc:docChgLst>
    <pc:chgData name="Roy, Sophia (She/Her/Hers)" userId="S::sroy@collegeboard.org::40b9472d-1cef-427b-a356-dbea846dcaf8" providerId="AD" clId="Web-{C7AC7AAA-DB60-001A-D7EC-920179DBB1B4}"/>
    <pc:docChg chg="modSld">
      <pc:chgData name="Roy, Sophia (She/Her/Hers)" userId="S::sroy@collegeboard.org::40b9472d-1cef-427b-a356-dbea846dcaf8" providerId="AD" clId="Web-{C7AC7AAA-DB60-001A-D7EC-920179DBB1B4}" dt="2022-04-12T18:54:54.372" v="4" actId="1076"/>
      <pc:docMkLst>
        <pc:docMk/>
      </pc:docMkLst>
      <pc:sldChg chg="modSp">
        <pc:chgData name="Roy, Sophia (She/Her/Hers)" userId="S::sroy@collegeboard.org::40b9472d-1cef-427b-a356-dbea846dcaf8" providerId="AD" clId="Web-{C7AC7AAA-DB60-001A-D7EC-920179DBB1B4}" dt="2022-04-12T18:54:54.372" v="4" actId="1076"/>
        <pc:sldMkLst>
          <pc:docMk/>
          <pc:sldMk cId="3020335988" sldId="917"/>
        </pc:sldMkLst>
        <pc:grpChg chg="mod">
          <ac:chgData name="Roy, Sophia (She/Her/Hers)" userId="S::sroy@collegeboard.org::40b9472d-1cef-427b-a356-dbea846dcaf8" providerId="AD" clId="Web-{C7AC7AAA-DB60-001A-D7EC-920179DBB1B4}" dt="2022-04-12T18:54:54.372" v="4" actId="1076"/>
          <ac:grpSpMkLst>
            <pc:docMk/>
            <pc:sldMk cId="3020335988" sldId="917"/>
            <ac:grpSpMk id="7" creationId="{00000000-0000-0000-0000-000000000000}"/>
          </ac:grpSpMkLst>
        </pc:grpChg>
      </pc:sldChg>
      <pc:sldChg chg="delSp modCm">
        <pc:chgData name="Roy, Sophia (She/Her/Hers)" userId="S::sroy@collegeboard.org::40b9472d-1cef-427b-a356-dbea846dcaf8" providerId="AD" clId="Web-{C7AC7AAA-DB60-001A-D7EC-920179DBB1B4}" dt="2022-04-12T18:10:20.099" v="3"/>
        <pc:sldMkLst>
          <pc:docMk/>
          <pc:sldMk cId="2736039826" sldId="918"/>
        </pc:sldMkLst>
        <pc:grpChg chg="del">
          <ac:chgData name="Roy, Sophia (She/Her/Hers)" userId="S::sroy@collegeboard.org::40b9472d-1cef-427b-a356-dbea846dcaf8" providerId="AD" clId="Web-{C7AC7AAA-DB60-001A-D7EC-920179DBB1B4}" dt="2022-04-12T18:10:20.099" v="3"/>
          <ac:grpSpMkLst>
            <pc:docMk/>
            <pc:sldMk cId="2736039826" sldId="918"/>
            <ac:grpSpMk id="9" creationId="{00000000-0000-0000-0000-000000000000}"/>
          </ac:grpSpMkLst>
        </pc:grpChg>
      </pc:sldChg>
      <pc:sldChg chg="delSp modCm">
        <pc:chgData name="Roy, Sophia (She/Her/Hers)" userId="S::sroy@collegeboard.org::40b9472d-1cef-427b-a356-dbea846dcaf8" providerId="AD" clId="Web-{C7AC7AAA-DB60-001A-D7EC-920179DBB1B4}" dt="2022-04-12T18:10:17.177" v="2"/>
        <pc:sldMkLst>
          <pc:docMk/>
          <pc:sldMk cId="2025661830" sldId="928"/>
        </pc:sldMkLst>
        <pc:grpChg chg="del">
          <ac:chgData name="Roy, Sophia (She/Her/Hers)" userId="S::sroy@collegeboard.org::40b9472d-1cef-427b-a356-dbea846dcaf8" providerId="AD" clId="Web-{C7AC7AAA-DB60-001A-D7EC-920179DBB1B4}" dt="2022-04-12T18:10:17.177" v="2"/>
          <ac:grpSpMkLst>
            <pc:docMk/>
            <pc:sldMk cId="2025661830" sldId="928"/>
            <ac:grpSpMk id="6" creationId="{00000000-0000-0000-0000-000000000000}"/>
          </ac:grpSpMkLst>
        </pc:grpChg>
      </pc:sldChg>
    </pc:docChg>
  </pc:docChgLst>
  <pc:docChgLst>
    <pc:chgData name="Roy, Sophia" userId="S::sroy@collegeboard.org::40b9472d-1cef-427b-a356-dbea846dcaf8" providerId="AD" clId="Web-{42C70F57-67F2-7268-344B-345C4CFB23E2}"/>
    <pc:docChg chg="mod addSld delSld modSld sldOrd addMainMaster modMainMaster">
      <pc:chgData name="Roy, Sophia" userId="S::sroy@collegeboard.org::40b9472d-1cef-427b-a356-dbea846dcaf8" providerId="AD" clId="Web-{42C70F57-67F2-7268-344B-345C4CFB23E2}" dt="2022-04-08T19:34:54.147" v="34"/>
      <pc:docMkLst>
        <pc:docMk/>
      </pc:docMkLst>
      <pc:sldChg chg="mod modShow">
        <pc:chgData name="Roy, Sophia" userId="S::sroy@collegeboard.org::40b9472d-1cef-427b-a356-dbea846dcaf8" providerId="AD" clId="Web-{42C70F57-67F2-7268-344B-345C4CFB23E2}" dt="2022-04-08T15:32:07.301" v="4"/>
        <pc:sldMkLst>
          <pc:docMk/>
          <pc:sldMk cId="3852344526" sldId="897"/>
        </pc:sldMkLst>
      </pc:sldChg>
      <pc:sldChg chg="addCm">
        <pc:chgData name="Roy, Sophia" userId="S::sroy@collegeboard.org::40b9472d-1cef-427b-a356-dbea846dcaf8" providerId="AD" clId="Web-{42C70F57-67F2-7268-344B-345C4CFB23E2}" dt="2022-04-08T19:32:00.962" v="32"/>
        <pc:sldMkLst>
          <pc:docMk/>
          <pc:sldMk cId="741777728" sldId="902"/>
        </pc:sldMkLst>
      </pc:sldChg>
      <pc:sldChg chg="mod modShow">
        <pc:chgData name="Roy, Sophia" userId="S::sroy@collegeboard.org::40b9472d-1cef-427b-a356-dbea846dcaf8" providerId="AD" clId="Web-{42C70F57-67F2-7268-344B-345C4CFB23E2}" dt="2022-04-08T17:24:32.138" v="16"/>
        <pc:sldMkLst>
          <pc:docMk/>
          <pc:sldMk cId="3257065098" sldId="905"/>
        </pc:sldMkLst>
      </pc:sldChg>
      <pc:sldChg chg="add del">
        <pc:chgData name="Roy, Sophia" userId="S::sroy@collegeboard.org::40b9472d-1cef-427b-a356-dbea846dcaf8" providerId="AD" clId="Web-{42C70F57-67F2-7268-344B-345C4CFB23E2}" dt="2022-04-08T17:35:06.700" v="19"/>
        <pc:sldMkLst>
          <pc:docMk/>
          <pc:sldMk cId="3746926081" sldId="909"/>
        </pc:sldMkLst>
      </pc:sldChg>
      <pc:sldChg chg="mod modShow">
        <pc:chgData name="Roy, Sophia" userId="S::sroy@collegeboard.org::40b9472d-1cef-427b-a356-dbea846dcaf8" providerId="AD" clId="Web-{42C70F57-67F2-7268-344B-345C4CFB23E2}" dt="2022-04-08T17:40:51.480" v="22"/>
        <pc:sldMkLst>
          <pc:docMk/>
          <pc:sldMk cId="2701899520" sldId="912"/>
        </pc:sldMkLst>
      </pc:sldChg>
      <pc:sldChg chg="addCm">
        <pc:chgData name="Roy, Sophia" userId="S::sroy@collegeboard.org::40b9472d-1cef-427b-a356-dbea846dcaf8" providerId="AD" clId="Web-{42C70F57-67F2-7268-344B-345C4CFB23E2}" dt="2022-04-08T19:00:58.257" v="24"/>
        <pc:sldMkLst>
          <pc:docMk/>
          <pc:sldMk cId="2642199487" sldId="916"/>
        </pc:sldMkLst>
      </pc:sldChg>
      <pc:sldChg chg="addCm">
        <pc:chgData name="Roy, Sophia" userId="S::sroy@collegeboard.org::40b9472d-1cef-427b-a356-dbea846dcaf8" providerId="AD" clId="Web-{42C70F57-67F2-7268-344B-345C4CFB23E2}" dt="2022-04-08T19:01:12.585" v="25"/>
        <pc:sldMkLst>
          <pc:docMk/>
          <pc:sldMk cId="3020335988" sldId="917"/>
        </pc:sldMkLst>
      </pc:sldChg>
      <pc:sldChg chg="addCm">
        <pc:chgData name="Roy, Sophia" userId="S::sroy@collegeboard.org::40b9472d-1cef-427b-a356-dbea846dcaf8" providerId="AD" clId="Web-{42C70F57-67F2-7268-344B-345C4CFB23E2}" dt="2022-04-08T19:01:20.647" v="26"/>
        <pc:sldMkLst>
          <pc:docMk/>
          <pc:sldMk cId="2736039826" sldId="918"/>
        </pc:sldMkLst>
      </pc:sldChg>
      <pc:sldChg chg="mod modShow">
        <pc:chgData name="Roy, Sophia" userId="S::sroy@collegeboard.org::40b9472d-1cef-427b-a356-dbea846dcaf8" providerId="AD" clId="Web-{42C70F57-67F2-7268-344B-345C4CFB23E2}" dt="2022-04-08T19:29:21.043" v="31"/>
        <pc:sldMkLst>
          <pc:docMk/>
          <pc:sldMk cId="1465205045" sldId="926"/>
        </pc:sldMkLst>
      </pc:sldChg>
      <pc:sldChg chg="addCm">
        <pc:chgData name="Roy, Sophia" userId="S::sroy@collegeboard.org::40b9472d-1cef-427b-a356-dbea846dcaf8" providerId="AD" clId="Web-{42C70F57-67F2-7268-344B-345C4CFB23E2}" dt="2022-04-08T19:01:28.725" v="27"/>
        <pc:sldMkLst>
          <pc:docMk/>
          <pc:sldMk cId="2025661830" sldId="928"/>
        </pc:sldMkLst>
      </pc:sldChg>
      <pc:sldChg chg="addSp delSp modSp">
        <pc:chgData name="Roy, Sophia" userId="S::sroy@collegeboard.org::40b9472d-1cef-427b-a356-dbea846dcaf8" providerId="AD" clId="Web-{42C70F57-67F2-7268-344B-345C4CFB23E2}" dt="2022-04-08T17:20:14.842" v="12" actId="1076"/>
        <pc:sldMkLst>
          <pc:docMk/>
          <pc:sldMk cId="1649682972" sldId="931"/>
        </pc:sldMkLst>
        <pc:picChg chg="add mod">
          <ac:chgData name="Roy, Sophia" userId="S::sroy@collegeboard.org::40b9472d-1cef-427b-a356-dbea846dcaf8" providerId="AD" clId="Web-{42C70F57-67F2-7268-344B-345C4CFB23E2}" dt="2022-04-08T17:20:14.842" v="12" actId="1076"/>
          <ac:picMkLst>
            <pc:docMk/>
            <pc:sldMk cId="1649682972" sldId="931"/>
            <ac:picMk id="3" creationId="{E39B1F8E-F181-5BEF-5571-8AC22FB09FE0}"/>
          </ac:picMkLst>
        </pc:picChg>
        <pc:picChg chg="add mod">
          <ac:chgData name="Roy, Sophia" userId="S::sroy@collegeboard.org::40b9472d-1cef-427b-a356-dbea846dcaf8" providerId="AD" clId="Web-{42C70F57-67F2-7268-344B-345C4CFB23E2}" dt="2022-04-08T17:20:07.998" v="10" actId="1076"/>
          <ac:picMkLst>
            <pc:docMk/>
            <pc:sldMk cId="1649682972" sldId="931"/>
            <ac:picMk id="5" creationId="{6590A6A2-C33F-2AB1-E282-1ADD42AB55C0}"/>
          </ac:picMkLst>
        </pc:picChg>
        <pc:picChg chg="add mod">
          <ac:chgData name="Roy, Sophia" userId="S::sroy@collegeboard.org::40b9472d-1cef-427b-a356-dbea846dcaf8" providerId="AD" clId="Web-{42C70F57-67F2-7268-344B-345C4CFB23E2}" dt="2022-04-08T17:20:10.107" v="11" actId="1076"/>
          <ac:picMkLst>
            <pc:docMk/>
            <pc:sldMk cId="1649682972" sldId="931"/>
            <ac:picMk id="6" creationId="{5B4D0AF4-4C62-E266-BA5A-05DC856475CE}"/>
          </ac:picMkLst>
        </pc:picChg>
        <pc:picChg chg="del">
          <ac:chgData name="Roy, Sophia" userId="S::sroy@collegeboard.org::40b9472d-1cef-427b-a356-dbea846dcaf8" providerId="AD" clId="Web-{42C70F57-67F2-7268-344B-345C4CFB23E2}" dt="2022-04-08T17:19:54.342" v="5"/>
          <ac:picMkLst>
            <pc:docMk/>
            <pc:sldMk cId="1649682972" sldId="931"/>
            <ac:picMk id="27" creationId="{54AEEEDA-4AAD-5848-9790-7EBF118586B7}"/>
          </ac:picMkLst>
        </pc:picChg>
      </pc:sldChg>
      <pc:sldChg chg="mod modShow">
        <pc:chgData name="Roy, Sophia" userId="S::sroy@collegeboard.org::40b9472d-1cef-427b-a356-dbea846dcaf8" providerId="AD" clId="Web-{42C70F57-67F2-7268-344B-345C4CFB23E2}" dt="2022-04-08T19:34:54.147" v="34"/>
        <pc:sldMkLst>
          <pc:docMk/>
          <pc:sldMk cId="3954622757" sldId="935"/>
        </pc:sldMkLst>
      </pc:sldChg>
      <pc:sldChg chg="new del">
        <pc:chgData name="Roy, Sophia" userId="S::sroy@collegeboard.org::40b9472d-1cef-427b-a356-dbea846dcaf8" providerId="AD" clId="Web-{42C70F57-67F2-7268-344B-345C4CFB23E2}" dt="2022-04-08T15:30:15.738" v="1"/>
        <pc:sldMkLst>
          <pc:docMk/>
          <pc:sldMk cId="1877546290" sldId="936"/>
        </pc:sldMkLst>
      </pc:sldChg>
      <pc:sldChg chg="add modNotes">
        <pc:chgData name="Roy, Sophia" userId="S::sroy@collegeboard.org::40b9472d-1cef-427b-a356-dbea846dcaf8" providerId="AD" clId="Web-{42C70F57-67F2-7268-344B-345C4CFB23E2}" dt="2022-04-08T15:31:20.458" v="3"/>
        <pc:sldMkLst>
          <pc:docMk/>
          <pc:sldMk cId="4010338893" sldId="936"/>
        </pc:sldMkLst>
      </pc:sldChg>
      <pc:sldChg chg="add modNotes">
        <pc:chgData name="Roy, Sophia" userId="S::sroy@collegeboard.org::40b9472d-1cef-427b-a356-dbea846dcaf8" providerId="AD" clId="Web-{42C70F57-67F2-7268-344B-345C4CFB23E2}" dt="2022-04-08T17:24:28.247" v="15"/>
        <pc:sldMkLst>
          <pc:docMk/>
          <pc:sldMk cId="214955654" sldId="937"/>
        </pc:sldMkLst>
      </pc:sldChg>
      <pc:sldChg chg="add ord">
        <pc:chgData name="Roy, Sophia" userId="S::sroy@collegeboard.org::40b9472d-1cef-427b-a356-dbea846dcaf8" providerId="AD" clId="Web-{42C70F57-67F2-7268-344B-345C4CFB23E2}" dt="2022-04-08T17:40:48.324" v="21"/>
        <pc:sldMkLst>
          <pc:docMk/>
          <pc:sldMk cId="1972501471" sldId="938"/>
        </pc:sldMkLst>
      </pc:sldChg>
      <pc:sldChg chg="add modNotes">
        <pc:chgData name="Roy, Sophia" userId="S::sroy@collegeboard.org::40b9472d-1cef-427b-a356-dbea846dcaf8" providerId="AD" clId="Web-{42C70F57-67F2-7268-344B-345C4CFB23E2}" dt="2022-04-08T19:28:57.496" v="30"/>
        <pc:sldMkLst>
          <pc:docMk/>
          <pc:sldMk cId="539367151" sldId="939"/>
        </pc:sldMkLst>
      </pc:sldChg>
      <pc:sldChg chg="add">
        <pc:chgData name="Roy, Sophia" userId="S::sroy@collegeboard.org::40b9472d-1cef-427b-a356-dbea846dcaf8" providerId="AD" clId="Web-{42C70F57-67F2-7268-344B-345C4CFB23E2}" dt="2022-04-08T19:34:50.382" v="33"/>
        <pc:sldMkLst>
          <pc:docMk/>
          <pc:sldMk cId="804110418" sldId="940"/>
        </pc:sldMkLst>
      </pc:sldChg>
      <pc:sldMasterChg chg="add addSldLayout">
        <pc:chgData name="Roy, Sophia" userId="S::sroy@collegeboard.org::40b9472d-1cef-427b-a356-dbea846dcaf8" providerId="AD" clId="Web-{42C70F57-67F2-7268-344B-345C4CFB23E2}" dt="2022-04-08T15:30:22.285" v="2"/>
        <pc:sldMasterMkLst>
          <pc:docMk/>
          <pc:sldMasterMk cId="601067926" sldId="2147483760"/>
        </pc:sldMasterMkLst>
        <pc:sldLayoutChg chg="add">
          <pc:chgData name="Roy, Sophia" userId="S::sroy@collegeboard.org::40b9472d-1cef-427b-a356-dbea846dcaf8" providerId="AD" clId="Web-{42C70F57-67F2-7268-344B-345C4CFB23E2}" dt="2022-04-08T15:30:22.285" v="2"/>
          <pc:sldLayoutMkLst>
            <pc:docMk/>
            <pc:sldMasterMk cId="601067926" sldId="2147483760"/>
            <pc:sldLayoutMk cId="933652535" sldId="2147483693"/>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2613498503" sldId="2147483709"/>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400807804" sldId="2147483737"/>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829510444" sldId="2147483738"/>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2456536201" sldId="2147483739"/>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928049689" sldId="2147483741"/>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444970942" sldId="2147483761"/>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563056353" sldId="2147483762"/>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2033987823" sldId="2147483763"/>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165955644" sldId="2147483764"/>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229151842" sldId="2147483765"/>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497479054" sldId="2147483766"/>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4243488982" sldId="2147483767"/>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61176133" sldId="2147483768"/>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2177966946" sldId="2147483769"/>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303347512" sldId="2147483770"/>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270024366" sldId="2147483771"/>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008616790" sldId="2147483772"/>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607801866" sldId="2147483774"/>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2590882644" sldId="2147483775"/>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1527033711" sldId="2147483776"/>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72866455" sldId="2147483777"/>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872654563" sldId="2147483778"/>
          </pc:sldLayoutMkLst>
        </pc:sldLayoutChg>
        <pc:sldLayoutChg chg="add">
          <pc:chgData name="Roy, Sophia" userId="S::sroy@collegeboard.org::40b9472d-1cef-427b-a356-dbea846dcaf8" providerId="AD" clId="Web-{42C70F57-67F2-7268-344B-345C4CFB23E2}" dt="2022-04-08T15:30:22.285" v="2"/>
          <pc:sldLayoutMkLst>
            <pc:docMk/>
            <pc:sldMasterMk cId="601067926" sldId="2147483760"/>
            <pc:sldLayoutMk cId="374800666" sldId="2147483779"/>
          </pc:sldLayoutMkLst>
        </pc:sldLayoutChg>
      </pc:sldMasterChg>
      <pc:sldMasterChg chg="replId modSldLayout">
        <pc:chgData name="Roy, Sophia" userId="S::sroy@collegeboard.org::40b9472d-1cef-427b-a356-dbea846dcaf8" providerId="AD" clId="Web-{42C70F57-67F2-7268-344B-345C4CFB23E2}" dt="2022-04-08T15:30:22.285" v="2"/>
        <pc:sldMasterMkLst>
          <pc:docMk/>
          <pc:sldMasterMk cId="2207170018" sldId="2147483780"/>
        </pc:sldMasterMkLst>
        <pc:sldLayoutChg chg="replId">
          <pc:chgData name="Roy, Sophia" userId="S::sroy@collegeboard.org::40b9472d-1cef-427b-a356-dbea846dcaf8" providerId="AD" clId="Web-{42C70F57-67F2-7268-344B-345C4CFB23E2}" dt="2022-04-08T15:30:22.285" v="2"/>
          <pc:sldLayoutMkLst>
            <pc:docMk/>
            <pc:sldMasterMk cId="2207170018" sldId="2147483780"/>
            <pc:sldLayoutMk cId="4095610939" sldId="2147483773"/>
          </pc:sldLayoutMkLst>
        </pc:sldLayoutChg>
        <pc:sldLayoutChg chg="replId">
          <pc:chgData name="Roy, Sophia" userId="S::sroy@collegeboard.org::40b9472d-1cef-427b-a356-dbea846dcaf8" providerId="AD" clId="Web-{42C70F57-67F2-7268-344B-345C4CFB23E2}" dt="2022-04-08T15:30:22.285" v="2"/>
          <pc:sldLayoutMkLst>
            <pc:docMk/>
            <pc:sldMasterMk cId="2207170018" sldId="2147483780"/>
            <pc:sldLayoutMk cId="985887594" sldId="2147483781"/>
          </pc:sldLayoutMkLst>
        </pc:sldLayoutChg>
        <pc:sldLayoutChg chg="replId">
          <pc:chgData name="Roy, Sophia" userId="S::sroy@collegeboard.org::40b9472d-1cef-427b-a356-dbea846dcaf8" providerId="AD" clId="Web-{42C70F57-67F2-7268-344B-345C4CFB23E2}" dt="2022-04-08T15:30:22.285" v="2"/>
          <pc:sldLayoutMkLst>
            <pc:docMk/>
            <pc:sldMasterMk cId="2207170018" sldId="2147483780"/>
            <pc:sldLayoutMk cId="3670711138" sldId="2147483782"/>
          </pc:sldLayoutMkLst>
        </pc:sldLayoutChg>
      </pc:sldMasterChg>
    </pc:docChg>
  </pc:docChgLst>
  <pc:docChgLst>
    <pc:chgData name="Roy, Sophia (She/Her/Hers)" userId="S::sroy@collegeboard.org::40b9472d-1cef-427b-a356-dbea846dcaf8" providerId="AD" clId="Web-{94F37C7B-2CDA-2170-5DAC-D5CE8F294B69}"/>
    <pc:docChg chg="modSld">
      <pc:chgData name="Roy, Sophia (She/Her/Hers)" userId="S::sroy@collegeboard.org::40b9472d-1cef-427b-a356-dbea846dcaf8" providerId="AD" clId="Web-{94F37C7B-2CDA-2170-5DAC-D5CE8F294B69}" dt="2022-05-05T14:45:29.430" v="0" actId="20577"/>
      <pc:docMkLst>
        <pc:docMk/>
      </pc:docMkLst>
      <pc:sldChg chg="modSp">
        <pc:chgData name="Roy, Sophia (She/Her/Hers)" userId="S::sroy@collegeboard.org::40b9472d-1cef-427b-a356-dbea846dcaf8" providerId="AD" clId="Web-{94F37C7B-2CDA-2170-5DAC-D5CE8F294B69}" dt="2022-05-05T14:45:29.430" v="0" actId="20577"/>
        <pc:sldMkLst>
          <pc:docMk/>
          <pc:sldMk cId="1513438164" sldId="932"/>
        </pc:sldMkLst>
        <pc:spChg chg="mod">
          <ac:chgData name="Roy, Sophia (She/Her/Hers)" userId="S::sroy@collegeboard.org::40b9472d-1cef-427b-a356-dbea846dcaf8" providerId="AD" clId="Web-{94F37C7B-2CDA-2170-5DAC-D5CE8F294B69}" dt="2022-05-05T14:45:29.430" v="0" actId="20577"/>
          <ac:spMkLst>
            <pc:docMk/>
            <pc:sldMk cId="1513438164" sldId="932"/>
            <ac:spMk id="14" creationId="{00000000-0000-0000-0000-000000000000}"/>
          </ac:spMkLst>
        </pc:spChg>
      </pc:sldChg>
    </pc:docChg>
  </pc:docChgLst>
  <pc:docChgLst>
    <pc:chgData name="Jones, Rodney (He/Him/His)" userId="1a683736-3586-4261-bdee-ce92f32a548f" providerId="ADAL" clId="{5BB1655D-C699-42E0-A487-97903D92EB48}"/>
    <pc:docChg chg="modSld">
      <pc:chgData name="Jones, Rodney (He/Him/His)" userId="1a683736-3586-4261-bdee-ce92f32a548f" providerId="ADAL" clId="{5BB1655D-C699-42E0-A487-97903D92EB48}" dt="2023-05-17T21:36:00.104" v="1" actId="20577"/>
      <pc:docMkLst>
        <pc:docMk/>
      </pc:docMkLst>
      <pc:sldChg chg="modSp mod">
        <pc:chgData name="Jones, Rodney (He/Him/His)" userId="1a683736-3586-4261-bdee-ce92f32a548f" providerId="ADAL" clId="{5BB1655D-C699-42E0-A487-97903D92EB48}" dt="2023-05-17T21:36:00.104" v="1" actId="20577"/>
        <pc:sldMkLst>
          <pc:docMk/>
          <pc:sldMk cId="3983580604" sldId="933"/>
        </pc:sldMkLst>
        <pc:spChg chg="mod">
          <ac:chgData name="Jones, Rodney (He/Him/His)" userId="1a683736-3586-4261-bdee-ce92f32a548f" providerId="ADAL" clId="{5BB1655D-C699-42E0-A487-97903D92EB48}" dt="2023-05-17T21:36:00.104" v="1" actId="20577"/>
          <ac:spMkLst>
            <pc:docMk/>
            <pc:sldMk cId="3983580604" sldId="933"/>
            <ac:spMk id="14" creationId="{00000000-0000-0000-0000-000000000000}"/>
          </ac:spMkLst>
        </pc:spChg>
      </pc:sldChg>
    </pc:docChg>
  </pc:docChgLst>
  <pc:docChgLst>
    <pc:chgData name="Jones, Rodney" userId="1a683736-3586-4261-bdee-ce92f32a548f" providerId="ADAL" clId="{D99C24F8-C7DB-4D91-920A-E931F2BC5599}"/>
    <pc:docChg chg="undo custSel addSld delSld modSld">
      <pc:chgData name="Jones, Rodney" userId="1a683736-3586-4261-bdee-ce92f32a548f" providerId="ADAL" clId="{D99C24F8-C7DB-4D91-920A-E931F2BC5599}" dt="2020-03-23T19:58:11.034" v="661" actId="13926"/>
      <pc:docMkLst>
        <pc:docMk/>
      </pc:docMkLst>
      <pc:sldChg chg="modSp">
        <pc:chgData name="Jones, Rodney" userId="1a683736-3586-4261-bdee-ce92f32a548f" providerId="ADAL" clId="{D99C24F8-C7DB-4D91-920A-E931F2BC5599}" dt="2020-03-18T21:46:09.047" v="543" actId="1076"/>
        <pc:sldMkLst>
          <pc:docMk/>
          <pc:sldMk cId="3452463043" sldId="651"/>
        </pc:sldMkLst>
        <pc:spChg chg="mod">
          <ac:chgData name="Jones, Rodney" userId="1a683736-3586-4261-bdee-ce92f32a548f" providerId="ADAL" clId="{D99C24F8-C7DB-4D91-920A-E931F2BC5599}" dt="2020-03-18T21:46:06.139" v="542" actId="1076"/>
          <ac:spMkLst>
            <pc:docMk/>
            <pc:sldMk cId="3452463043" sldId="651"/>
            <ac:spMk id="8" creationId="{00000000-0000-0000-0000-000000000000}"/>
          </ac:spMkLst>
        </pc:spChg>
        <pc:spChg chg="mod">
          <ac:chgData name="Jones, Rodney" userId="1a683736-3586-4261-bdee-ce92f32a548f" providerId="ADAL" clId="{D99C24F8-C7DB-4D91-920A-E931F2BC5599}" dt="2020-03-18T21:46:00.355" v="540" actId="1076"/>
          <ac:spMkLst>
            <pc:docMk/>
            <pc:sldMk cId="3452463043" sldId="651"/>
            <ac:spMk id="10" creationId="{00000000-0000-0000-0000-000000000000}"/>
          </ac:spMkLst>
        </pc:spChg>
        <pc:spChg chg="mod">
          <ac:chgData name="Jones, Rodney" userId="1a683736-3586-4261-bdee-ce92f32a548f" providerId="ADAL" clId="{D99C24F8-C7DB-4D91-920A-E931F2BC5599}" dt="2020-03-18T21:46:09.047" v="543" actId="1076"/>
          <ac:spMkLst>
            <pc:docMk/>
            <pc:sldMk cId="3452463043" sldId="651"/>
            <ac:spMk id="12" creationId="{00000000-0000-0000-0000-000000000000}"/>
          </ac:spMkLst>
        </pc:spChg>
      </pc:sldChg>
      <pc:sldChg chg="modSp">
        <pc:chgData name="Jones, Rodney" userId="1a683736-3586-4261-bdee-ce92f32a548f" providerId="ADAL" clId="{D99C24F8-C7DB-4D91-920A-E931F2BC5599}" dt="2020-03-23T19:20:41.544" v="546" actId="113"/>
        <pc:sldMkLst>
          <pc:docMk/>
          <pc:sldMk cId="139723982" sldId="659"/>
        </pc:sldMkLst>
        <pc:spChg chg="mod">
          <ac:chgData name="Jones, Rodney" userId="1a683736-3586-4261-bdee-ce92f32a548f" providerId="ADAL" clId="{D99C24F8-C7DB-4D91-920A-E931F2BC5599}" dt="2020-03-23T19:20:41.544" v="546" actId="113"/>
          <ac:spMkLst>
            <pc:docMk/>
            <pc:sldMk cId="139723982" sldId="659"/>
            <ac:spMk id="10" creationId="{69CEAC53-AD32-49AE-B73C-3FE5D4C91FC4}"/>
          </ac:spMkLst>
        </pc:spChg>
      </pc:sldChg>
      <pc:sldChg chg="del">
        <pc:chgData name="Jones, Rodney" userId="1a683736-3586-4261-bdee-ce92f32a548f" providerId="ADAL" clId="{D99C24F8-C7DB-4D91-920A-E931F2BC5599}" dt="2020-03-18T21:45:35.742" v="535" actId="2696"/>
        <pc:sldMkLst>
          <pc:docMk/>
          <pc:sldMk cId="247368597" sldId="835"/>
        </pc:sldMkLst>
      </pc:sldChg>
      <pc:sldChg chg="modSp add">
        <pc:chgData name="Jones, Rodney" userId="1a683736-3586-4261-bdee-ce92f32a548f" providerId="ADAL" clId="{D99C24F8-C7DB-4D91-920A-E931F2BC5599}" dt="2020-03-23T19:41:08.949" v="575" actId="404"/>
        <pc:sldMkLst>
          <pc:docMk/>
          <pc:sldMk cId="1003797936" sldId="835"/>
        </pc:sldMkLst>
        <pc:spChg chg="mod">
          <ac:chgData name="Jones, Rodney" userId="1a683736-3586-4261-bdee-ce92f32a548f" providerId="ADAL" clId="{D99C24F8-C7DB-4D91-920A-E931F2BC5599}" dt="2020-03-23T19:41:08.949" v="575" actId="404"/>
          <ac:spMkLst>
            <pc:docMk/>
            <pc:sldMk cId="1003797936" sldId="835"/>
            <ac:spMk id="14" creationId="{C7301186-0588-F64B-8F2F-521FA065429E}"/>
          </ac:spMkLst>
        </pc:spChg>
      </pc:sldChg>
      <pc:sldChg chg="modSp">
        <pc:chgData name="Jones, Rodney" userId="1a683736-3586-4261-bdee-ce92f32a548f" providerId="ADAL" clId="{D99C24F8-C7DB-4D91-920A-E931F2BC5599}" dt="2020-03-16T20:36:49.191" v="78" actId="20577"/>
        <pc:sldMkLst>
          <pc:docMk/>
          <pc:sldMk cId="4122542579" sldId="849"/>
        </pc:sldMkLst>
        <pc:spChg chg="mod">
          <ac:chgData name="Jones, Rodney" userId="1a683736-3586-4261-bdee-ce92f32a548f" providerId="ADAL" clId="{D99C24F8-C7DB-4D91-920A-E931F2BC5599}" dt="2020-03-16T20:36:49.191" v="78" actId="20577"/>
          <ac:spMkLst>
            <pc:docMk/>
            <pc:sldMk cId="4122542579" sldId="849"/>
            <ac:spMk id="21" creationId="{B8A6DF67-9108-4A95-9E20-BE065DD3FB1D}"/>
          </ac:spMkLst>
        </pc:spChg>
      </pc:sldChg>
      <pc:sldChg chg="del">
        <pc:chgData name="Jones, Rodney" userId="1a683736-3586-4261-bdee-ce92f32a548f" providerId="ADAL" clId="{D99C24F8-C7DB-4D91-920A-E931F2BC5599}" dt="2020-03-18T21:45:35.742" v="535" actId="2696"/>
        <pc:sldMkLst>
          <pc:docMk/>
          <pc:sldMk cId="2351114124" sldId="878"/>
        </pc:sldMkLst>
      </pc:sldChg>
      <pc:sldChg chg="modSp add">
        <pc:chgData name="Jones, Rodney" userId="1a683736-3586-4261-bdee-ce92f32a548f" providerId="ADAL" clId="{D99C24F8-C7DB-4D91-920A-E931F2BC5599}" dt="2020-03-23T19:51:16.291" v="589" actId="14100"/>
        <pc:sldMkLst>
          <pc:docMk/>
          <pc:sldMk cId="2748779963" sldId="878"/>
        </pc:sldMkLst>
        <pc:spChg chg="mod">
          <ac:chgData name="Jones, Rodney" userId="1a683736-3586-4261-bdee-ce92f32a548f" providerId="ADAL" clId="{D99C24F8-C7DB-4D91-920A-E931F2BC5599}" dt="2020-03-23T19:51:16.291" v="589" actId="14100"/>
          <ac:spMkLst>
            <pc:docMk/>
            <pc:sldMk cId="2748779963" sldId="878"/>
            <ac:spMk id="2" creationId="{8694B8CB-D6BD-41C5-9A02-B9A0E6DCCD10}"/>
          </ac:spMkLst>
        </pc:spChg>
      </pc:sldChg>
      <pc:sldChg chg="modSp">
        <pc:chgData name="Jones, Rodney" userId="1a683736-3586-4261-bdee-ce92f32a548f" providerId="ADAL" clId="{D99C24F8-C7DB-4D91-920A-E931F2BC5599}" dt="2020-03-23T19:41:14.641" v="578" actId="20577"/>
        <pc:sldMkLst>
          <pc:docMk/>
          <pc:sldMk cId="1146469398" sldId="880"/>
        </pc:sldMkLst>
        <pc:spChg chg="mod">
          <ac:chgData name="Jones, Rodney" userId="1a683736-3586-4261-bdee-ce92f32a548f" providerId="ADAL" clId="{D99C24F8-C7DB-4D91-920A-E931F2BC5599}" dt="2020-03-23T19:41:14.641" v="578" actId="20577"/>
          <ac:spMkLst>
            <pc:docMk/>
            <pc:sldMk cId="1146469398" sldId="880"/>
            <ac:spMk id="15" creationId="{E35344FC-5F94-644C-B6FD-1AE64747D650}"/>
          </ac:spMkLst>
        </pc:spChg>
      </pc:sldChg>
      <pc:sldChg chg="modSp del">
        <pc:chgData name="Jones, Rodney" userId="1a683736-3586-4261-bdee-ce92f32a548f" providerId="ADAL" clId="{D99C24F8-C7DB-4D91-920A-E931F2BC5599}" dt="2020-03-18T21:45:35.742" v="535" actId="2696"/>
        <pc:sldMkLst>
          <pc:docMk/>
          <pc:sldMk cId="1446486541" sldId="885"/>
        </pc:sldMkLst>
        <pc:spChg chg="mod">
          <ac:chgData name="Jones, Rodney" userId="1a683736-3586-4261-bdee-ce92f32a548f" providerId="ADAL" clId="{D99C24F8-C7DB-4D91-920A-E931F2BC5599}" dt="2020-03-16T20:40:17.218" v="181" actId="113"/>
          <ac:spMkLst>
            <pc:docMk/>
            <pc:sldMk cId="1446486541" sldId="885"/>
            <ac:spMk id="2" creationId="{8694B8CB-D6BD-41C5-9A02-B9A0E6DCCD10}"/>
          </ac:spMkLst>
        </pc:spChg>
      </pc:sldChg>
      <pc:sldChg chg="modSp add">
        <pc:chgData name="Jones, Rodney" userId="1a683736-3586-4261-bdee-ce92f32a548f" providerId="ADAL" clId="{D99C24F8-C7DB-4D91-920A-E931F2BC5599}" dt="2020-03-23T19:49:04.979" v="588" actId="1037"/>
        <pc:sldMkLst>
          <pc:docMk/>
          <pc:sldMk cId="3785593248" sldId="885"/>
        </pc:sldMkLst>
        <pc:spChg chg="mod">
          <ac:chgData name="Jones, Rodney" userId="1a683736-3586-4261-bdee-ce92f32a548f" providerId="ADAL" clId="{D99C24F8-C7DB-4D91-920A-E931F2BC5599}" dt="2020-03-23T19:48:34.233" v="582" actId="403"/>
          <ac:spMkLst>
            <pc:docMk/>
            <pc:sldMk cId="3785593248" sldId="885"/>
            <ac:spMk id="2" creationId="{8694B8CB-D6BD-41C5-9A02-B9A0E6DCCD10}"/>
          </ac:spMkLst>
        </pc:spChg>
        <pc:spChg chg="mod">
          <ac:chgData name="Jones, Rodney" userId="1a683736-3586-4261-bdee-ce92f32a548f" providerId="ADAL" clId="{D99C24F8-C7DB-4D91-920A-E931F2BC5599}" dt="2020-03-23T19:49:04.979" v="588" actId="1037"/>
          <ac:spMkLst>
            <pc:docMk/>
            <pc:sldMk cId="3785593248" sldId="885"/>
            <ac:spMk id="3" creationId="{8B9C9F6A-82A9-4E4C-B12B-711C66A2C475}"/>
          </ac:spMkLst>
        </pc:spChg>
      </pc:sldChg>
      <pc:sldChg chg="modSp add">
        <pc:chgData name="Jones, Rodney" userId="1a683736-3586-4261-bdee-ce92f32a548f" providerId="ADAL" clId="{D99C24F8-C7DB-4D91-920A-E931F2BC5599}" dt="2020-03-23T19:47:57.990" v="580" actId="14100"/>
        <pc:sldMkLst>
          <pc:docMk/>
          <pc:sldMk cId="2462764684" sldId="886"/>
        </pc:sldMkLst>
        <pc:spChg chg="mod">
          <ac:chgData name="Jones, Rodney" userId="1a683736-3586-4261-bdee-ce92f32a548f" providerId="ADAL" clId="{D99C24F8-C7DB-4D91-920A-E931F2BC5599}" dt="2020-03-23T19:21:33.620" v="556" actId="5793"/>
          <ac:spMkLst>
            <pc:docMk/>
            <pc:sldMk cId="2462764684" sldId="886"/>
            <ac:spMk id="2" creationId="{8694B8CB-D6BD-41C5-9A02-B9A0E6DCCD10}"/>
          </ac:spMkLst>
        </pc:spChg>
        <pc:spChg chg="mod">
          <ac:chgData name="Jones, Rodney" userId="1a683736-3586-4261-bdee-ce92f32a548f" providerId="ADAL" clId="{D99C24F8-C7DB-4D91-920A-E931F2BC5599}" dt="2020-03-23T19:47:57.990" v="580" actId="14100"/>
          <ac:spMkLst>
            <pc:docMk/>
            <pc:sldMk cId="2462764684" sldId="886"/>
            <ac:spMk id="3" creationId="{8B9C9F6A-82A9-4E4C-B12B-711C66A2C475}"/>
          </ac:spMkLst>
        </pc:spChg>
      </pc:sldChg>
      <pc:sldChg chg="add del">
        <pc:chgData name="Jones, Rodney" userId="1a683736-3586-4261-bdee-ce92f32a548f" providerId="ADAL" clId="{D99C24F8-C7DB-4D91-920A-E931F2BC5599}" dt="2020-03-16T20:45:54.143" v="204" actId="47"/>
        <pc:sldMkLst>
          <pc:docMk/>
          <pc:sldMk cId="1408568303" sldId="887"/>
        </pc:sldMkLst>
      </pc:sldChg>
      <pc:sldChg chg="modSp add">
        <pc:chgData name="Jones, Rodney" userId="1a683736-3586-4261-bdee-ce92f32a548f" providerId="ADAL" clId="{D99C24F8-C7DB-4D91-920A-E931F2BC5599}" dt="2020-03-23T19:20:48.783" v="547" actId="255"/>
        <pc:sldMkLst>
          <pc:docMk/>
          <pc:sldMk cId="2465178542" sldId="887"/>
        </pc:sldMkLst>
        <pc:spChg chg="mod">
          <ac:chgData name="Jones, Rodney" userId="1a683736-3586-4261-bdee-ce92f32a548f" providerId="ADAL" clId="{D99C24F8-C7DB-4D91-920A-E931F2BC5599}" dt="2020-03-23T19:20:48.783" v="547" actId="255"/>
          <ac:spMkLst>
            <pc:docMk/>
            <pc:sldMk cId="2465178542" sldId="887"/>
            <ac:spMk id="2" creationId="{8694B8CB-D6BD-41C5-9A02-B9A0E6DCCD10}"/>
          </ac:spMkLst>
        </pc:spChg>
        <pc:spChg chg="mod">
          <ac:chgData name="Jones, Rodney" userId="1a683736-3586-4261-bdee-ce92f32a548f" providerId="ADAL" clId="{D99C24F8-C7DB-4D91-920A-E931F2BC5599}" dt="2020-03-16T20:49:56.852" v="510" actId="20577"/>
          <ac:spMkLst>
            <pc:docMk/>
            <pc:sldMk cId="2465178542" sldId="887"/>
            <ac:spMk id="3" creationId="{8B9C9F6A-82A9-4E4C-B12B-711C66A2C475}"/>
          </ac:spMkLst>
        </pc:spChg>
      </pc:sldChg>
      <pc:sldChg chg="modSp">
        <pc:chgData name="Jones, Rodney" userId="1a683736-3586-4261-bdee-ce92f32a548f" providerId="ADAL" clId="{D99C24F8-C7DB-4D91-920A-E931F2BC5599}" dt="2020-03-23T19:43:21.487" v="579" actId="255"/>
        <pc:sldMkLst>
          <pc:docMk/>
          <pc:sldMk cId="688699318" sldId="888"/>
        </pc:sldMkLst>
        <pc:spChg chg="mod">
          <ac:chgData name="Jones, Rodney" userId="1a683736-3586-4261-bdee-ce92f32a548f" providerId="ADAL" clId="{D99C24F8-C7DB-4D91-920A-E931F2BC5599}" dt="2020-03-23T19:43:21.487" v="579" actId="255"/>
          <ac:spMkLst>
            <pc:docMk/>
            <pc:sldMk cId="688699318" sldId="888"/>
            <ac:spMk id="2" creationId="{8694B8CB-D6BD-41C5-9A02-B9A0E6DCCD10}"/>
          </ac:spMkLst>
        </pc:spChg>
        <pc:spChg chg="mod">
          <ac:chgData name="Jones, Rodney" userId="1a683736-3586-4261-bdee-ce92f32a548f" providerId="ADAL" clId="{D99C24F8-C7DB-4D91-920A-E931F2BC5599}" dt="2020-03-23T19:21:44.558" v="558" actId="1076"/>
          <ac:spMkLst>
            <pc:docMk/>
            <pc:sldMk cId="688699318" sldId="888"/>
            <ac:spMk id="3" creationId="{8B9C9F6A-82A9-4E4C-B12B-711C66A2C475}"/>
          </ac:spMkLst>
        </pc:spChg>
      </pc:sldChg>
      <pc:sldChg chg="delSp modSp modNotesTx">
        <pc:chgData name="Jones, Rodney" userId="1a683736-3586-4261-bdee-ce92f32a548f" providerId="ADAL" clId="{D99C24F8-C7DB-4D91-920A-E931F2BC5599}" dt="2020-03-23T19:58:11.034" v="661" actId="13926"/>
        <pc:sldMkLst>
          <pc:docMk/>
          <pc:sldMk cId="2413305520" sldId="889"/>
        </pc:sldMkLst>
        <pc:spChg chg="mod">
          <ac:chgData name="Jones, Rodney" userId="1a683736-3586-4261-bdee-ce92f32a548f" providerId="ADAL" clId="{D99C24F8-C7DB-4D91-920A-E931F2BC5599}" dt="2020-03-23T19:58:11.034" v="661" actId="13926"/>
          <ac:spMkLst>
            <pc:docMk/>
            <pc:sldMk cId="2413305520" sldId="889"/>
            <ac:spMk id="2" creationId="{C249613A-E5C4-4F2F-AD4C-83800FF2ED9A}"/>
          </ac:spMkLst>
        </pc:spChg>
        <pc:spChg chg="mod">
          <ac:chgData name="Jones, Rodney" userId="1a683736-3586-4261-bdee-ce92f32a548f" providerId="ADAL" clId="{D99C24F8-C7DB-4D91-920A-E931F2BC5599}" dt="2020-03-18T21:20:17.933" v="534" actId="20577"/>
          <ac:spMkLst>
            <pc:docMk/>
            <pc:sldMk cId="2413305520" sldId="889"/>
            <ac:spMk id="3" creationId="{EB16AC68-BEA6-4B8C-BD64-8A79AA60A543}"/>
          </ac:spMkLst>
        </pc:spChg>
        <pc:spChg chg="del">
          <ac:chgData name="Jones, Rodney" userId="1a683736-3586-4261-bdee-ce92f32a548f" providerId="ADAL" clId="{D99C24F8-C7DB-4D91-920A-E931F2BC5599}" dt="2020-03-23T19:52:40.179" v="590" actId="478"/>
          <ac:spMkLst>
            <pc:docMk/>
            <pc:sldMk cId="2413305520" sldId="889"/>
            <ac:spMk id="4" creationId="{56538BE3-0C7D-4EBB-BD77-C04D24166117}"/>
          </ac:spMkLst>
        </pc:spChg>
        <pc:spChg chg="del mod">
          <ac:chgData name="Jones, Rodney" userId="1a683736-3586-4261-bdee-ce92f32a548f" providerId="ADAL" clId="{D99C24F8-C7DB-4D91-920A-E931F2BC5599}" dt="2020-03-23T19:52:44.691" v="594" actId="478"/>
          <ac:spMkLst>
            <pc:docMk/>
            <pc:sldMk cId="2413305520" sldId="889"/>
            <ac:spMk id="5" creationId="{044D342D-C855-40B0-8E63-6E2E93091910}"/>
          </ac:spMkLst>
        </pc:spChg>
      </pc:sldChg>
    </pc:docChg>
  </pc:docChgLst>
  <pc:docChgLst>
    <pc:chgData name="Orlando, Eden" userId="19c1b340-e46b-48a3-a41f-642adfb902d1" providerId="ADAL" clId="{3C805809-2EFE-482F-92E4-D8D3E6A3888F}"/>
    <pc:docChg chg="custSel delSld modSld">
      <pc:chgData name="Orlando, Eden" userId="19c1b340-e46b-48a3-a41f-642adfb902d1" providerId="ADAL" clId="{3C805809-2EFE-482F-92E4-D8D3E6A3888F}" dt="2020-05-28T19:12:43.891" v="42" actId="14100"/>
      <pc:docMkLst>
        <pc:docMk/>
      </pc:docMkLst>
      <pc:sldChg chg="del">
        <pc:chgData name="Orlando, Eden" userId="19c1b340-e46b-48a3-a41f-642adfb902d1" providerId="ADAL" clId="{3C805809-2EFE-482F-92E4-D8D3E6A3888F}" dt="2020-05-28T18:14:12.069" v="0" actId="47"/>
        <pc:sldMkLst>
          <pc:docMk/>
          <pc:sldMk cId="520066972" sldId="303"/>
        </pc:sldMkLst>
      </pc:sldChg>
      <pc:sldChg chg="del">
        <pc:chgData name="Orlando, Eden" userId="19c1b340-e46b-48a3-a41f-642adfb902d1" providerId="ADAL" clId="{3C805809-2EFE-482F-92E4-D8D3E6A3888F}" dt="2020-05-28T18:40:10.953" v="10" actId="47"/>
        <pc:sldMkLst>
          <pc:docMk/>
          <pc:sldMk cId="3024704862" sldId="364"/>
        </pc:sldMkLst>
      </pc:sldChg>
      <pc:sldChg chg="del">
        <pc:chgData name="Orlando, Eden" userId="19c1b340-e46b-48a3-a41f-642adfb902d1" providerId="ADAL" clId="{3C805809-2EFE-482F-92E4-D8D3E6A3888F}" dt="2020-05-28T18:30:41.795" v="2" actId="47"/>
        <pc:sldMkLst>
          <pc:docMk/>
          <pc:sldMk cId="2228243885" sldId="633"/>
        </pc:sldMkLst>
      </pc:sldChg>
      <pc:sldChg chg="modSp mod">
        <pc:chgData name="Orlando, Eden" userId="19c1b340-e46b-48a3-a41f-642adfb902d1" providerId="ADAL" clId="{3C805809-2EFE-482F-92E4-D8D3E6A3888F}" dt="2020-05-28T18:33:15.178" v="5" actId="20577"/>
        <pc:sldMkLst>
          <pc:docMk/>
          <pc:sldMk cId="2647465613" sldId="636"/>
        </pc:sldMkLst>
        <pc:spChg chg="mod">
          <ac:chgData name="Orlando, Eden" userId="19c1b340-e46b-48a3-a41f-642adfb902d1" providerId="ADAL" clId="{3C805809-2EFE-482F-92E4-D8D3E6A3888F}" dt="2020-05-28T18:33:15.178" v="5" actId="20577"/>
          <ac:spMkLst>
            <pc:docMk/>
            <pc:sldMk cId="2647465613" sldId="636"/>
            <ac:spMk id="13" creationId="{E0150100-4834-9741-8CFD-B3F63465F6EE}"/>
          </ac:spMkLst>
        </pc:spChg>
      </pc:sldChg>
      <pc:sldChg chg="del">
        <pc:chgData name="Orlando, Eden" userId="19c1b340-e46b-48a3-a41f-642adfb902d1" providerId="ADAL" clId="{3C805809-2EFE-482F-92E4-D8D3E6A3888F}" dt="2020-05-28T18:36:33.906" v="9" actId="47"/>
        <pc:sldMkLst>
          <pc:docMk/>
          <pc:sldMk cId="759306382" sldId="637"/>
        </pc:sldMkLst>
      </pc:sldChg>
      <pc:sldChg chg="del">
        <pc:chgData name="Orlando, Eden" userId="19c1b340-e46b-48a3-a41f-642adfb902d1" providerId="ADAL" clId="{3C805809-2EFE-482F-92E4-D8D3E6A3888F}" dt="2020-05-28T18:31:46.855" v="3" actId="47"/>
        <pc:sldMkLst>
          <pc:docMk/>
          <pc:sldMk cId="2530829063" sldId="654"/>
        </pc:sldMkLst>
      </pc:sldChg>
      <pc:sldChg chg="modSp del mod">
        <pc:chgData name="Orlando, Eden" userId="19c1b340-e46b-48a3-a41f-642adfb902d1" providerId="ADAL" clId="{3C805809-2EFE-482F-92E4-D8D3E6A3888F}" dt="2020-05-28T19:12:43.891" v="42" actId="14100"/>
        <pc:sldMkLst>
          <pc:docMk/>
          <pc:sldMk cId="139723982" sldId="659"/>
        </pc:sldMkLst>
        <pc:spChg chg="mod">
          <ac:chgData name="Orlando, Eden" userId="19c1b340-e46b-48a3-a41f-642adfb902d1" providerId="ADAL" clId="{3C805809-2EFE-482F-92E4-D8D3E6A3888F}" dt="2020-05-28T19:12:43.891" v="42" actId="14100"/>
          <ac:spMkLst>
            <pc:docMk/>
            <pc:sldMk cId="139723982" sldId="659"/>
            <ac:spMk id="3" creationId="{0D317240-4655-4AC5-B9D7-ED623A29A6E2}"/>
          </ac:spMkLst>
        </pc:spChg>
      </pc:sldChg>
      <pc:sldChg chg="modSp mod">
        <pc:chgData name="Orlando, Eden" userId="19c1b340-e46b-48a3-a41f-642adfb902d1" providerId="ADAL" clId="{3C805809-2EFE-482F-92E4-D8D3E6A3888F}" dt="2020-05-28T18:33:35.346" v="6" actId="20577"/>
        <pc:sldMkLst>
          <pc:docMk/>
          <pc:sldMk cId="774699196" sldId="677"/>
        </pc:sldMkLst>
        <pc:spChg chg="mod">
          <ac:chgData name="Orlando, Eden" userId="19c1b340-e46b-48a3-a41f-642adfb902d1" providerId="ADAL" clId="{3C805809-2EFE-482F-92E4-D8D3E6A3888F}" dt="2020-05-28T18:33:35.346" v="6" actId="20577"/>
          <ac:spMkLst>
            <pc:docMk/>
            <pc:sldMk cId="774699196" sldId="677"/>
            <ac:spMk id="11" creationId="{A80CA036-2D8C-A842-8645-AEF00DC6F7FD}"/>
          </ac:spMkLst>
        </pc:spChg>
      </pc:sldChg>
      <pc:sldChg chg="del">
        <pc:chgData name="Orlando, Eden" userId="19c1b340-e46b-48a3-a41f-642adfb902d1" providerId="ADAL" clId="{3C805809-2EFE-482F-92E4-D8D3E6A3888F}" dt="2020-05-28T18:52:16.608" v="19" actId="47"/>
        <pc:sldMkLst>
          <pc:docMk/>
          <pc:sldMk cId="2862947642" sldId="848"/>
        </pc:sldMkLst>
      </pc:sldChg>
      <pc:sldChg chg="del">
        <pc:chgData name="Orlando, Eden" userId="19c1b340-e46b-48a3-a41f-642adfb902d1" providerId="ADAL" clId="{3C805809-2EFE-482F-92E4-D8D3E6A3888F}" dt="2020-05-28T18:23:37.434" v="1" actId="2696"/>
        <pc:sldMkLst>
          <pc:docMk/>
          <pc:sldMk cId="1321873314" sldId="850"/>
        </pc:sldMkLst>
      </pc:sldChg>
      <pc:sldChg chg="del">
        <pc:chgData name="Orlando, Eden" userId="19c1b340-e46b-48a3-a41f-642adfb902d1" providerId="ADAL" clId="{3C805809-2EFE-482F-92E4-D8D3E6A3888F}" dt="2020-05-28T18:32:20.617" v="4" actId="47"/>
        <pc:sldMkLst>
          <pc:docMk/>
          <pc:sldMk cId="3384045450" sldId="861"/>
        </pc:sldMkLst>
      </pc:sldChg>
      <pc:sldChg chg="del">
        <pc:chgData name="Orlando, Eden" userId="19c1b340-e46b-48a3-a41f-642adfb902d1" providerId="ADAL" clId="{3C805809-2EFE-482F-92E4-D8D3E6A3888F}" dt="2020-05-28T18:40:11.877" v="11" actId="47"/>
        <pc:sldMkLst>
          <pc:docMk/>
          <pc:sldMk cId="3509131714" sldId="866"/>
        </pc:sldMkLst>
      </pc:sldChg>
      <pc:sldChg chg="modSp mod">
        <pc:chgData name="Orlando, Eden" userId="19c1b340-e46b-48a3-a41f-642adfb902d1" providerId="ADAL" clId="{3C805809-2EFE-482F-92E4-D8D3E6A3888F}" dt="2020-05-28T18:45:59.854" v="17" actId="255"/>
        <pc:sldMkLst>
          <pc:docMk/>
          <pc:sldMk cId="2748779963" sldId="878"/>
        </pc:sldMkLst>
        <pc:spChg chg="mod">
          <ac:chgData name="Orlando, Eden" userId="19c1b340-e46b-48a3-a41f-642adfb902d1" providerId="ADAL" clId="{3C805809-2EFE-482F-92E4-D8D3E6A3888F}" dt="2020-05-28T18:45:59.854" v="17" actId="255"/>
          <ac:spMkLst>
            <pc:docMk/>
            <pc:sldMk cId="2748779963" sldId="878"/>
            <ac:spMk id="2" creationId="{8694B8CB-D6BD-41C5-9A02-B9A0E6DCCD10}"/>
          </ac:spMkLst>
        </pc:spChg>
      </pc:sldChg>
      <pc:sldChg chg="modSp mod">
        <pc:chgData name="Orlando, Eden" userId="19c1b340-e46b-48a3-a41f-642adfb902d1" providerId="ADAL" clId="{3C805809-2EFE-482F-92E4-D8D3E6A3888F}" dt="2020-05-28T18:35:14.295" v="8" actId="27636"/>
        <pc:sldMkLst>
          <pc:docMk/>
          <pc:sldMk cId="1774180951" sldId="882"/>
        </pc:sldMkLst>
        <pc:spChg chg="mod">
          <ac:chgData name="Orlando, Eden" userId="19c1b340-e46b-48a3-a41f-642adfb902d1" providerId="ADAL" clId="{3C805809-2EFE-482F-92E4-D8D3E6A3888F}" dt="2020-05-28T18:35:14.295" v="8" actId="27636"/>
          <ac:spMkLst>
            <pc:docMk/>
            <pc:sldMk cId="1774180951" sldId="882"/>
            <ac:spMk id="14" creationId="{00000000-0000-0000-0000-000000000000}"/>
          </ac:spMkLst>
        </pc:spChg>
      </pc:sldChg>
      <pc:sldChg chg="modSp">
        <pc:chgData name="Orlando, Eden" userId="19c1b340-e46b-48a3-a41f-642adfb902d1" providerId="ADAL" clId="{3C805809-2EFE-482F-92E4-D8D3E6A3888F}" dt="2020-05-28T18:48:05.109" v="18"/>
        <pc:sldMkLst>
          <pc:docMk/>
          <pc:sldMk cId="3785593248" sldId="885"/>
        </pc:sldMkLst>
        <pc:spChg chg="mod">
          <ac:chgData name="Orlando, Eden" userId="19c1b340-e46b-48a3-a41f-642adfb902d1" providerId="ADAL" clId="{3C805809-2EFE-482F-92E4-D8D3E6A3888F}" dt="2020-05-28T18:48:05.109" v="18"/>
          <ac:spMkLst>
            <pc:docMk/>
            <pc:sldMk cId="3785593248" sldId="885"/>
            <ac:spMk id="2" creationId="{8694B8CB-D6BD-41C5-9A02-B9A0E6DCCD10}"/>
          </ac:spMkLst>
        </pc:spChg>
      </pc:sldChg>
      <pc:sldChg chg="addSp delSp modSp mod">
        <pc:chgData name="Orlando, Eden" userId="19c1b340-e46b-48a3-a41f-642adfb902d1" providerId="ADAL" clId="{3C805809-2EFE-482F-92E4-D8D3E6A3888F}" dt="2020-05-28T19:09:55.622" v="36" actId="692"/>
        <pc:sldMkLst>
          <pc:docMk/>
          <pc:sldMk cId="2413305520" sldId="889"/>
        </pc:sldMkLst>
        <pc:spChg chg="del mod">
          <ac:chgData name="Orlando, Eden" userId="19c1b340-e46b-48a3-a41f-642adfb902d1" providerId="ADAL" clId="{3C805809-2EFE-482F-92E4-D8D3E6A3888F}" dt="2020-05-28T19:07:32.353" v="26"/>
          <ac:spMkLst>
            <pc:docMk/>
            <pc:sldMk cId="2413305520" sldId="889"/>
            <ac:spMk id="2" creationId="{C249613A-E5C4-4F2F-AD4C-83800FF2ED9A}"/>
          </ac:spMkLst>
        </pc:spChg>
        <pc:picChg chg="add mod">
          <ac:chgData name="Orlando, Eden" userId="19c1b340-e46b-48a3-a41f-642adfb902d1" providerId="ADAL" clId="{3C805809-2EFE-482F-92E4-D8D3E6A3888F}" dt="2020-05-28T19:09:55.622" v="36" actId="692"/>
          <ac:picMkLst>
            <pc:docMk/>
            <pc:sldMk cId="2413305520" sldId="889"/>
            <ac:picMk id="4" creationId="{1B3F3336-0E29-46B0-9CD6-14F4E04A3209}"/>
          </ac:picMkLst>
        </pc:picChg>
      </pc:sldChg>
      <pc:sldChg chg="del">
        <pc:chgData name="Orlando, Eden" userId="19c1b340-e46b-48a3-a41f-642adfb902d1" providerId="ADAL" clId="{3C805809-2EFE-482F-92E4-D8D3E6A3888F}" dt="2020-05-28T19:03:01.177" v="21" actId="47"/>
        <pc:sldMkLst>
          <pc:docMk/>
          <pc:sldMk cId="599022158" sldId="897"/>
        </pc:sldMkLst>
      </pc:sldChg>
      <pc:sldChg chg="delSp del">
        <pc:chgData name="Orlando, Eden" userId="19c1b340-e46b-48a3-a41f-642adfb902d1" providerId="ADAL" clId="{3C805809-2EFE-482F-92E4-D8D3E6A3888F}" dt="2020-05-28T19:11:43.299" v="37" actId="47"/>
        <pc:sldMkLst>
          <pc:docMk/>
          <pc:sldMk cId="1770530558" sldId="898"/>
        </pc:sldMkLst>
        <pc:picChg chg="del">
          <ac:chgData name="Orlando, Eden" userId="19c1b340-e46b-48a3-a41f-642adfb902d1" providerId="ADAL" clId="{3C805809-2EFE-482F-92E4-D8D3E6A3888F}" dt="2020-05-28T19:08:42.362" v="29" actId="478"/>
          <ac:picMkLst>
            <pc:docMk/>
            <pc:sldMk cId="1770530558" sldId="898"/>
            <ac:picMk id="1026" creationId="{0C13920F-1CDD-46CD-9DCA-BF849D1F85AA}"/>
          </ac:picMkLst>
        </pc:picChg>
        <pc:picChg chg="del">
          <ac:chgData name="Orlando, Eden" userId="19c1b340-e46b-48a3-a41f-642adfb902d1" providerId="ADAL" clId="{3C805809-2EFE-482F-92E4-D8D3E6A3888F}" dt="2020-05-28T19:08:50.617" v="30" actId="478"/>
          <ac:picMkLst>
            <pc:docMk/>
            <pc:sldMk cId="1770530558" sldId="898"/>
            <ac:picMk id="1028" creationId="{6D78D3D8-3E5C-40B4-BF77-C58C5A2FE2E4}"/>
          </ac:picMkLst>
        </pc:picChg>
      </pc:sldChg>
    </pc:docChg>
  </pc:docChgLst>
  <pc:docChgLst>
    <pc:chgData name="Roy, Sophia (She/Her/Hers)" userId="S::sroy@collegeboard.org::40b9472d-1cef-427b-a356-dbea846dcaf8" providerId="AD" clId="Web-{B4E493F6-4510-F7E6-4FAB-13D031501E53}"/>
    <pc:docChg chg="delSld modSld">
      <pc:chgData name="Roy, Sophia (She/Her/Hers)" userId="S::sroy@collegeboard.org::40b9472d-1cef-427b-a356-dbea846dcaf8" providerId="AD" clId="Web-{B4E493F6-4510-F7E6-4FAB-13D031501E53}" dt="2022-05-05T14:27:08.050" v="108"/>
      <pc:docMkLst>
        <pc:docMk/>
      </pc:docMkLst>
      <pc:sldChg chg="del">
        <pc:chgData name="Roy, Sophia (She/Her/Hers)" userId="S::sroy@collegeboard.org::40b9472d-1cef-427b-a356-dbea846dcaf8" providerId="AD" clId="Web-{B4E493F6-4510-F7E6-4FAB-13D031501E53}" dt="2022-05-04T17:46:29.996" v="6"/>
        <pc:sldMkLst>
          <pc:docMk/>
          <pc:sldMk cId="3852344526" sldId="897"/>
        </pc:sldMkLst>
      </pc:sldChg>
      <pc:sldChg chg="delCm">
        <pc:chgData name="Roy, Sophia (She/Her/Hers)" userId="S::sroy@collegeboard.org::40b9472d-1cef-427b-a356-dbea846dcaf8" providerId="AD" clId="Web-{B4E493F6-4510-F7E6-4FAB-13D031501E53}" dt="2022-05-05T14:26:59.878" v="107"/>
        <pc:sldMkLst>
          <pc:docMk/>
          <pc:sldMk cId="741777728" sldId="902"/>
        </pc:sldMkLst>
      </pc:sldChg>
      <pc:sldChg chg="del">
        <pc:chgData name="Roy, Sophia (She/Her/Hers)" userId="S::sroy@collegeboard.org::40b9472d-1cef-427b-a356-dbea846dcaf8" providerId="AD" clId="Web-{B4E493F6-4510-F7E6-4FAB-13D031501E53}" dt="2022-05-04T17:48:59.641" v="9"/>
        <pc:sldMkLst>
          <pc:docMk/>
          <pc:sldMk cId="3257065098" sldId="905"/>
        </pc:sldMkLst>
      </pc:sldChg>
      <pc:sldChg chg="del">
        <pc:chgData name="Roy, Sophia (She/Her/Hers)" userId="S::sroy@collegeboard.org::40b9472d-1cef-427b-a356-dbea846dcaf8" providerId="AD" clId="Web-{B4E493F6-4510-F7E6-4FAB-13D031501E53}" dt="2022-05-04T17:50:51.707" v="10"/>
        <pc:sldMkLst>
          <pc:docMk/>
          <pc:sldMk cId="2701899520" sldId="912"/>
        </pc:sldMkLst>
      </pc:sldChg>
      <pc:sldChg chg="delCm">
        <pc:chgData name="Roy, Sophia (She/Her/Hers)" userId="S::sroy@collegeboard.org::40b9472d-1cef-427b-a356-dbea846dcaf8" providerId="AD" clId="Web-{B4E493F6-4510-F7E6-4FAB-13D031501E53}" dt="2022-05-05T14:18:35.348" v="97"/>
        <pc:sldMkLst>
          <pc:docMk/>
          <pc:sldMk cId="2642199487" sldId="916"/>
        </pc:sldMkLst>
      </pc:sldChg>
      <pc:sldChg chg="addSp delSp modSp delCm">
        <pc:chgData name="Roy, Sophia (She/Her/Hers)" userId="S::sroy@collegeboard.org::40b9472d-1cef-427b-a356-dbea846dcaf8" providerId="AD" clId="Web-{B4E493F6-4510-F7E6-4FAB-13D031501E53}" dt="2022-05-05T14:18:39.926" v="98"/>
        <pc:sldMkLst>
          <pc:docMk/>
          <pc:sldMk cId="3020335988" sldId="917"/>
        </pc:sldMkLst>
        <pc:spChg chg="mod topLvl">
          <ac:chgData name="Roy, Sophia (She/Her/Hers)" userId="S::sroy@collegeboard.org::40b9472d-1cef-427b-a356-dbea846dcaf8" providerId="AD" clId="Web-{B4E493F6-4510-F7E6-4FAB-13D031501E53}" dt="2022-05-04T18:15:57.617" v="65"/>
          <ac:spMkLst>
            <pc:docMk/>
            <pc:sldMk cId="3020335988" sldId="917"/>
            <ac:spMk id="2" creationId="{C2CD01E7-2845-AE4B-B475-9298E268A147}"/>
          </ac:spMkLst>
        </pc:spChg>
        <pc:grpChg chg="add del">
          <ac:chgData name="Roy, Sophia (She/Her/Hers)" userId="S::sroy@collegeboard.org::40b9472d-1cef-427b-a356-dbea846dcaf8" providerId="AD" clId="Web-{B4E493F6-4510-F7E6-4FAB-13D031501E53}" dt="2022-05-04T18:15:57.617" v="65"/>
          <ac:grpSpMkLst>
            <pc:docMk/>
            <pc:sldMk cId="3020335988" sldId="917"/>
            <ac:grpSpMk id="7" creationId="{00000000-0000-0000-0000-000000000000}"/>
          </ac:grpSpMkLst>
        </pc:grpChg>
        <pc:picChg chg="mod topLvl">
          <ac:chgData name="Roy, Sophia (She/Her/Hers)" userId="S::sroy@collegeboard.org::40b9472d-1cef-427b-a356-dbea846dcaf8" providerId="AD" clId="Web-{B4E493F6-4510-F7E6-4FAB-13D031501E53}" dt="2022-05-04T18:15:57.617" v="65"/>
          <ac:picMkLst>
            <pc:docMk/>
            <pc:sldMk cId="3020335988" sldId="917"/>
            <ac:picMk id="18" creationId="{F7146606-2C8A-9146-8D2E-171696817249}"/>
          </ac:picMkLst>
        </pc:picChg>
      </pc:sldChg>
      <pc:sldChg chg="addSp delSp modSp delCm modCm">
        <pc:chgData name="Roy, Sophia (She/Her/Hers)" userId="S::sroy@collegeboard.org::40b9472d-1cef-427b-a356-dbea846dcaf8" providerId="AD" clId="Web-{B4E493F6-4510-F7E6-4FAB-13D031501E53}" dt="2022-05-04T18:36:22.191" v="81"/>
        <pc:sldMkLst>
          <pc:docMk/>
          <pc:sldMk cId="2736039826" sldId="918"/>
        </pc:sldMkLst>
        <pc:spChg chg="add ord">
          <ac:chgData name="Roy, Sophia (She/Her/Hers)" userId="S::sroy@collegeboard.org::40b9472d-1cef-427b-a356-dbea846dcaf8" providerId="AD" clId="Web-{B4E493F6-4510-F7E6-4FAB-13D031501E53}" dt="2022-05-04T18:36:10.581" v="80"/>
          <ac:spMkLst>
            <pc:docMk/>
            <pc:sldMk cId="2736039826" sldId="918"/>
            <ac:spMk id="4" creationId="{AF978481-E626-EA3F-559D-BE10DEA304C5}"/>
          </ac:spMkLst>
        </pc:spChg>
        <pc:spChg chg="add del mod ord">
          <ac:chgData name="Roy, Sophia (She/Her/Hers)" userId="S::sroy@collegeboard.org::40b9472d-1cef-427b-a356-dbea846dcaf8" providerId="AD" clId="Web-{B4E493F6-4510-F7E6-4FAB-13D031501E53}" dt="2022-05-04T18:15:55.163" v="64"/>
          <ac:spMkLst>
            <pc:docMk/>
            <pc:sldMk cId="2736039826" sldId="918"/>
            <ac:spMk id="12" creationId="{BB05415B-35E9-9829-2338-86B00CBC982A}"/>
          </ac:spMkLst>
        </pc:spChg>
        <pc:grpChg chg="ord">
          <ac:chgData name="Roy, Sophia (She/Her/Hers)" userId="S::sroy@collegeboard.org::40b9472d-1cef-427b-a356-dbea846dcaf8" providerId="AD" clId="Web-{B4E493F6-4510-F7E6-4FAB-13D031501E53}" dt="2022-05-04T18:14:05.253" v="44"/>
          <ac:grpSpMkLst>
            <pc:docMk/>
            <pc:sldMk cId="2736039826" sldId="918"/>
            <ac:grpSpMk id="10" creationId="{00000000-0000-0000-0000-000000000000}"/>
          </ac:grpSpMkLst>
        </pc:grpChg>
        <pc:picChg chg="add mod ord modCrop">
          <ac:chgData name="Roy, Sophia (She/Her/Hers)" userId="S::sroy@collegeboard.org::40b9472d-1cef-427b-a356-dbea846dcaf8" providerId="AD" clId="Web-{B4E493F6-4510-F7E6-4FAB-13D031501E53}" dt="2022-05-04T18:35:32.220" v="76"/>
          <ac:picMkLst>
            <pc:docMk/>
            <pc:sldMk cId="2736039826" sldId="918"/>
            <ac:picMk id="2" creationId="{BF8BEC7E-F956-7EDF-B5AB-0916F99CCFD1}"/>
          </ac:picMkLst>
        </pc:picChg>
        <pc:picChg chg="add del mod ord">
          <ac:chgData name="Roy, Sophia (She/Her/Hers)" userId="S::sroy@collegeboard.org::40b9472d-1cef-427b-a356-dbea846dcaf8" providerId="AD" clId="Web-{B4E493F6-4510-F7E6-4FAB-13D031501E53}" dt="2022-05-04T18:09:15.900" v="24"/>
          <ac:picMkLst>
            <pc:docMk/>
            <pc:sldMk cId="2736039826" sldId="918"/>
            <ac:picMk id="2" creationId="{CBDE1770-87B1-A11F-9648-DC71C916AD98}"/>
          </ac:picMkLst>
        </pc:picChg>
        <pc:picChg chg="add del mod">
          <ac:chgData name="Roy, Sophia (She/Her/Hers)" userId="S::sroy@collegeboard.org::40b9472d-1cef-427b-a356-dbea846dcaf8" providerId="AD" clId="Web-{B4E493F6-4510-F7E6-4FAB-13D031501E53}" dt="2022-05-04T18:09:12.322" v="22"/>
          <ac:picMkLst>
            <pc:docMk/>
            <pc:sldMk cId="2736039826" sldId="918"/>
            <ac:picMk id="4" creationId="{14F57DE1-DF21-1511-3BBC-066787B59173}"/>
          </ac:picMkLst>
        </pc:picChg>
        <pc:picChg chg="add del mod ord modCrop">
          <ac:chgData name="Roy, Sophia (She/Her/Hers)" userId="S::sroy@collegeboard.org::40b9472d-1cef-427b-a356-dbea846dcaf8" providerId="AD" clId="Web-{B4E493F6-4510-F7E6-4FAB-13D031501E53}" dt="2022-05-04T18:16:08.195" v="67"/>
          <ac:picMkLst>
            <pc:docMk/>
            <pc:sldMk cId="2736039826" sldId="918"/>
            <ac:picMk id="6" creationId="{B6421C17-7032-9CD8-9495-FAA905E1F4E2}"/>
          </ac:picMkLst>
        </pc:picChg>
        <pc:picChg chg="add del mod">
          <ac:chgData name="Roy, Sophia (She/Her/Hers)" userId="S::sroy@collegeboard.org::40b9472d-1cef-427b-a356-dbea846dcaf8" providerId="AD" clId="Web-{B4E493F6-4510-F7E6-4FAB-13D031501E53}" dt="2022-05-04T18:11:28.561" v="32"/>
          <ac:picMkLst>
            <pc:docMk/>
            <pc:sldMk cId="2736039826" sldId="918"/>
            <ac:picMk id="9" creationId="{8AD3A2D7-0E12-A41A-3401-5FBB088F0401}"/>
          </ac:picMkLst>
        </pc:picChg>
      </pc:sldChg>
      <pc:sldChg chg="del">
        <pc:chgData name="Roy, Sophia (She/Her/Hers)" userId="S::sroy@collegeboard.org::40b9472d-1cef-427b-a356-dbea846dcaf8" providerId="AD" clId="Web-{B4E493F6-4510-F7E6-4FAB-13D031501E53}" dt="2022-05-05T14:19:05.364" v="99"/>
        <pc:sldMkLst>
          <pc:docMk/>
          <pc:sldMk cId="1465205045" sldId="926"/>
        </pc:sldMkLst>
      </pc:sldChg>
      <pc:sldChg chg="addSp modSp delCm">
        <pc:chgData name="Roy, Sophia (She/Her/Hers)" userId="S::sroy@collegeboard.org::40b9472d-1cef-427b-a356-dbea846dcaf8" providerId="AD" clId="Web-{B4E493F6-4510-F7E6-4FAB-13D031501E53}" dt="2022-05-05T14:16:01.203" v="96"/>
        <pc:sldMkLst>
          <pc:docMk/>
          <pc:sldMk cId="2025661830" sldId="928"/>
        </pc:sldMkLst>
        <pc:spChg chg="add ord">
          <ac:chgData name="Roy, Sophia (She/Her/Hers)" userId="S::sroy@collegeboard.org::40b9472d-1cef-427b-a356-dbea846dcaf8" providerId="AD" clId="Web-{B4E493F6-4510-F7E6-4FAB-13D031501E53}" dt="2022-05-05T14:16:01.203" v="96"/>
          <ac:spMkLst>
            <pc:docMk/>
            <pc:sldMk cId="2025661830" sldId="928"/>
            <ac:spMk id="6" creationId="{6B70C78F-F456-244E-2BF2-050346B1F831}"/>
          </ac:spMkLst>
        </pc:spChg>
        <pc:picChg chg="add mod ord modCrop">
          <ac:chgData name="Roy, Sophia (She/Her/Hers)" userId="S::sroy@collegeboard.org::40b9472d-1cef-427b-a356-dbea846dcaf8" providerId="AD" clId="Web-{B4E493F6-4510-F7E6-4FAB-13D031501E53}" dt="2022-05-05T14:15:24.733" v="92"/>
          <ac:picMkLst>
            <pc:docMk/>
            <pc:sldMk cId="2025661830" sldId="928"/>
            <ac:picMk id="2" creationId="{B774C0BB-13B8-244D-4926-6EEFF33FDEE2}"/>
          </ac:picMkLst>
        </pc:picChg>
      </pc:sldChg>
      <pc:sldChg chg="modSp">
        <pc:chgData name="Roy, Sophia (She/Her/Hers)" userId="S::sroy@collegeboard.org::40b9472d-1cef-427b-a356-dbea846dcaf8" providerId="AD" clId="Web-{B4E493F6-4510-F7E6-4FAB-13D031501E53}" dt="2022-05-05T14:20:45.242" v="106" actId="20577"/>
        <pc:sldMkLst>
          <pc:docMk/>
          <pc:sldMk cId="2468627054" sldId="929"/>
        </pc:sldMkLst>
        <pc:spChg chg="mod">
          <ac:chgData name="Roy, Sophia (She/Her/Hers)" userId="S::sroy@collegeboard.org::40b9472d-1cef-427b-a356-dbea846dcaf8" providerId="AD" clId="Web-{B4E493F6-4510-F7E6-4FAB-13D031501E53}" dt="2022-05-05T14:20:45.242" v="106" actId="20577"/>
          <ac:spMkLst>
            <pc:docMk/>
            <pc:sldMk cId="2468627054" sldId="929"/>
            <ac:spMk id="3" creationId="{8B9C9F6A-82A9-4E4C-B12B-711C66A2C475}"/>
          </ac:spMkLst>
        </pc:spChg>
      </pc:sldChg>
      <pc:sldChg chg="del">
        <pc:chgData name="Roy, Sophia (She/Her/Hers)" userId="S::sroy@collegeboard.org::40b9472d-1cef-427b-a356-dbea846dcaf8" providerId="AD" clId="Web-{B4E493F6-4510-F7E6-4FAB-13D031501E53}" dt="2022-05-05T14:27:08.050" v="108"/>
        <pc:sldMkLst>
          <pc:docMk/>
          <pc:sldMk cId="3954622757" sldId="935"/>
        </pc:sldMkLst>
      </pc:sldChg>
      <pc:sldChg chg="addSp delSp modSp">
        <pc:chgData name="Roy, Sophia (She/Her/Hers)" userId="S::sroy@collegeboard.org::40b9472d-1cef-427b-a356-dbea846dcaf8" providerId="AD" clId="Web-{B4E493F6-4510-F7E6-4FAB-13D031501E53}" dt="2022-05-04T17:48:21.015" v="8" actId="1076"/>
        <pc:sldMkLst>
          <pc:docMk/>
          <pc:sldMk cId="4010338893" sldId="936"/>
        </pc:sldMkLst>
        <pc:spChg chg="add del mod">
          <ac:chgData name="Roy, Sophia (She/Her/Hers)" userId="S::sroy@collegeboard.org::40b9472d-1cef-427b-a356-dbea846dcaf8" providerId="AD" clId="Web-{B4E493F6-4510-F7E6-4FAB-13D031501E53}" dt="2022-05-04T17:48:21.015" v="8" actId="1076"/>
          <ac:spMkLst>
            <pc:docMk/>
            <pc:sldMk cId="4010338893" sldId="936"/>
            <ac:spMk id="2" creationId="{1D038805-D480-70B1-D7E9-19EA7D00DDCA}"/>
          </ac:spMkLst>
        </pc:spChg>
      </pc:sldChg>
    </pc:docChg>
  </pc:docChgLst>
  <pc:docChgLst>
    <pc:chgData name="Jones, Rodney" userId="1a683736-3586-4261-bdee-ce92f32a548f" providerId="ADAL" clId="{EA0C37FA-AF82-48C0-8F86-9E7A55A923C2}"/>
    <pc:docChg chg="custSel modSld">
      <pc:chgData name="Jones, Rodney" userId="1a683736-3586-4261-bdee-ce92f32a548f" providerId="ADAL" clId="{EA0C37FA-AF82-48C0-8F86-9E7A55A923C2}" dt="2020-06-10T17:53:34.727" v="471" actId="2711"/>
      <pc:docMkLst>
        <pc:docMk/>
      </pc:docMkLst>
      <pc:sldChg chg="modSp mod modNotesTx">
        <pc:chgData name="Jones, Rodney" userId="1a683736-3586-4261-bdee-ce92f32a548f" providerId="ADAL" clId="{EA0C37FA-AF82-48C0-8F86-9E7A55A923C2}" dt="2020-06-10T17:51:57.561" v="411" actId="2711"/>
        <pc:sldMkLst>
          <pc:docMk/>
          <pc:sldMk cId="2647465613" sldId="636"/>
        </pc:sldMkLst>
        <pc:spChg chg="mod">
          <ac:chgData name="Jones, Rodney" userId="1a683736-3586-4261-bdee-ce92f32a548f" providerId="ADAL" clId="{EA0C37FA-AF82-48C0-8F86-9E7A55A923C2}" dt="2020-06-10T17:51:57.561" v="411" actId="2711"/>
          <ac:spMkLst>
            <pc:docMk/>
            <pc:sldMk cId="2647465613" sldId="636"/>
            <ac:spMk id="5" creationId="{ADC03954-B206-410A-9C61-5C340250E202}"/>
          </ac:spMkLst>
        </pc:spChg>
        <pc:spChg chg="mod">
          <ac:chgData name="Jones, Rodney" userId="1a683736-3586-4261-bdee-ce92f32a548f" providerId="ADAL" clId="{EA0C37FA-AF82-48C0-8F86-9E7A55A923C2}" dt="2020-06-10T17:51:57.561" v="411" actId="2711"/>
          <ac:spMkLst>
            <pc:docMk/>
            <pc:sldMk cId="2647465613" sldId="636"/>
            <ac:spMk id="8" creationId="{00000000-0000-0000-0000-000000000000}"/>
          </ac:spMkLst>
        </pc:spChg>
        <pc:spChg chg="mod">
          <ac:chgData name="Jones, Rodney" userId="1a683736-3586-4261-bdee-ce92f32a548f" providerId="ADAL" clId="{EA0C37FA-AF82-48C0-8F86-9E7A55A923C2}" dt="2020-06-10T17:51:57.561" v="411" actId="2711"/>
          <ac:spMkLst>
            <pc:docMk/>
            <pc:sldMk cId="2647465613" sldId="636"/>
            <ac:spMk id="9" creationId="{B4F48789-D70F-1E4A-BFDE-89071D727D76}"/>
          </ac:spMkLst>
        </pc:spChg>
        <pc:spChg chg="mod">
          <ac:chgData name="Jones, Rodney" userId="1a683736-3586-4261-bdee-ce92f32a548f" providerId="ADAL" clId="{EA0C37FA-AF82-48C0-8F86-9E7A55A923C2}" dt="2020-06-10T17:51:57.561" v="411" actId="2711"/>
          <ac:spMkLst>
            <pc:docMk/>
            <pc:sldMk cId="2647465613" sldId="636"/>
            <ac:spMk id="10" creationId="{66344D49-702D-2E4C-9DF2-ABE991416BD1}"/>
          </ac:spMkLst>
        </pc:spChg>
        <pc:spChg chg="mod">
          <ac:chgData name="Jones, Rodney" userId="1a683736-3586-4261-bdee-ce92f32a548f" providerId="ADAL" clId="{EA0C37FA-AF82-48C0-8F86-9E7A55A923C2}" dt="2020-06-10T17:51:57.561" v="411" actId="2711"/>
          <ac:spMkLst>
            <pc:docMk/>
            <pc:sldMk cId="2647465613" sldId="636"/>
            <ac:spMk id="11" creationId="{9D158005-67F1-C74C-8772-3DAFB764F9F7}"/>
          </ac:spMkLst>
        </pc:spChg>
        <pc:spChg chg="mod">
          <ac:chgData name="Jones, Rodney" userId="1a683736-3586-4261-bdee-ce92f32a548f" providerId="ADAL" clId="{EA0C37FA-AF82-48C0-8F86-9E7A55A923C2}" dt="2020-06-10T17:51:57.561" v="411" actId="2711"/>
          <ac:spMkLst>
            <pc:docMk/>
            <pc:sldMk cId="2647465613" sldId="636"/>
            <ac:spMk id="12" creationId="{00000000-0000-0000-0000-000000000000}"/>
          </ac:spMkLst>
        </pc:spChg>
        <pc:spChg chg="mod">
          <ac:chgData name="Jones, Rodney" userId="1a683736-3586-4261-bdee-ce92f32a548f" providerId="ADAL" clId="{EA0C37FA-AF82-48C0-8F86-9E7A55A923C2}" dt="2020-06-10T17:51:57.561" v="411" actId="2711"/>
          <ac:spMkLst>
            <pc:docMk/>
            <pc:sldMk cId="2647465613" sldId="636"/>
            <ac:spMk id="13" creationId="{E0150100-4834-9741-8CFD-B3F63465F6EE}"/>
          </ac:spMkLst>
        </pc:spChg>
        <pc:spChg chg="mod">
          <ac:chgData name="Jones, Rodney" userId="1a683736-3586-4261-bdee-ce92f32a548f" providerId="ADAL" clId="{EA0C37FA-AF82-48C0-8F86-9E7A55A923C2}" dt="2020-06-10T17:51:57.561" v="411" actId="2711"/>
          <ac:spMkLst>
            <pc:docMk/>
            <pc:sldMk cId="2647465613" sldId="636"/>
            <ac:spMk id="14" creationId="{B62157D0-38CE-4D47-9775-BB9B7F804A03}"/>
          </ac:spMkLst>
        </pc:spChg>
      </pc:sldChg>
      <pc:sldChg chg="modSp mod">
        <pc:chgData name="Jones, Rodney" userId="1a683736-3586-4261-bdee-ce92f32a548f" providerId="ADAL" clId="{EA0C37FA-AF82-48C0-8F86-9E7A55A923C2}" dt="2020-06-10T17:50:03.906" v="390" actId="2711"/>
        <pc:sldMkLst>
          <pc:docMk/>
          <pc:sldMk cId="3452463043" sldId="651"/>
        </pc:sldMkLst>
        <pc:spChg chg="mod">
          <ac:chgData name="Jones, Rodney" userId="1a683736-3586-4261-bdee-ce92f32a548f" providerId="ADAL" clId="{EA0C37FA-AF82-48C0-8F86-9E7A55A923C2}" dt="2020-06-10T17:50:03.906" v="390" actId="2711"/>
          <ac:spMkLst>
            <pc:docMk/>
            <pc:sldMk cId="3452463043" sldId="651"/>
            <ac:spMk id="3"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6"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8"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9"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10"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12"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19" creationId="{00000000-0000-0000-0000-000000000000}"/>
          </ac:spMkLst>
        </pc:spChg>
        <pc:spChg chg="mod">
          <ac:chgData name="Jones, Rodney" userId="1a683736-3586-4261-bdee-ce92f32a548f" providerId="ADAL" clId="{EA0C37FA-AF82-48C0-8F86-9E7A55A923C2}" dt="2020-06-10T17:50:03.906" v="390" actId="2711"/>
          <ac:spMkLst>
            <pc:docMk/>
            <pc:sldMk cId="3452463043" sldId="651"/>
            <ac:spMk id="22" creationId="{BEBF1C24-77EF-3743-A21C-0B95C0F80DA6}"/>
          </ac:spMkLst>
        </pc:spChg>
        <pc:spChg chg="mod">
          <ac:chgData name="Jones, Rodney" userId="1a683736-3586-4261-bdee-ce92f32a548f" providerId="ADAL" clId="{EA0C37FA-AF82-48C0-8F86-9E7A55A923C2}" dt="2020-06-10T17:50:03.906" v="390" actId="2711"/>
          <ac:spMkLst>
            <pc:docMk/>
            <pc:sldMk cId="3452463043" sldId="651"/>
            <ac:spMk id="23" creationId="{E0C0B803-CF91-D745-A3EC-A67712A87CE8}"/>
          </ac:spMkLst>
        </pc:spChg>
        <pc:spChg chg="mod">
          <ac:chgData name="Jones, Rodney" userId="1a683736-3586-4261-bdee-ce92f32a548f" providerId="ADAL" clId="{EA0C37FA-AF82-48C0-8F86-9E7A55A923C2}" dt="2020-06-10T17:50:03.906" v="390" actId="2711"/>
          <ac:spMkLst>
            <pc:docMk/>
            <pc:sldMk cId="3452463043" sldId="651"/>
            <ac:spMk id="25" creationId="{965D5466-5837-8B4D-9EDB-01A4104DAF68}"/>
          </ac:spMkLst>
        </pc:spChg>
        <pc:spChg chg="mod">
          <ac:chgData name="Jones, Rodney" userId="1a683736-3586-4261-bdee-ce92f32a548f" providerId="ADAL" clId="{EA0C37FA-AF82-48C0-8F86-9E7A55A923C2}" dt="2020-06-10T17:50:03.906" v="390" actId="2711"/>
          <ac:spMkLst>
            <pc:docMk/>
            <pc:sldMk cId="3452463043" sldId="651"/>
            <ac:spMk id="26" creationId="{CDAB54C3-484C-A045-AEBB-F5D0019BB018}"/>
          </ac:spMkLst>
        </pc:spChg>
        <pc:spChg chg="mod">
          <ac:chgData name="Jones, Rodney" userId="1a683736-3586-4261-bdee-ce92f32a548f" providerId="ADAL" clId="{EA0C37FA-AF82-48C0-8F86-9E7A55A923C2}" dt="2020-06-10T17:50:03.906" v="390" actId="2711"/>
          <ac:spMkLst>
            <pc:docMk/>
            <pc:sldMk cId="3452463043" sldId="651"/>
            <ac:spMk id="28" creationId="{88748C30-FCE3-1F47-96A8-E3A4B53A4D70}"/>
          </ac:spMkLst>
        </pc:spChg>
        <pc:spChg chg="mod">
          <ac:chgData name="Jones, Rodney" userId="1a683736-3586-4261-bdee-ce92f32a548f" providerId="ADAL" clId="{EA0C37FA-AF82-48C0-8F86-9E7A55A923C2}" dt="2020-06-10T17:50:03.906" v="390" actId="2711"/>
          <ac:spMkLst>
            <pc:docMk/>
            <pc:sldMk cId="3452463043" sldId="651"/>
            <ac:spMk id="29" creationId="{E7697118-9285-2E45-907C-5CB963BE43F6}"/>
          </ac:spMkLst>
        </pc:spChg>
        <pc:spChg chg="mod">
          <ac:chgData name="Jones, Rodney" userId="1a683736-3586-4261-bdee-ce92f32a548f" providerId="ADAL" clId="{EA0C37FA-AF82-48C0-8F86-9E7A55A923C2}" dt="2020-06-10T17:50:03.906" v="390" actId="2711"/>
          <ac:spMkLst>
            <pc:docMk/>
            <pc:sldMk cId="3452463043" sldId="651"/>
            <ac:spMk id="31" creationId="{C95A1E73-15D1-D74B-8CCC-7A0FB5843682}"/>
          </ac:spMkLst>
        </pc:spChg>
        <pc:spChg chg="mod">
          <ac:chgData name="Jones, Rodney" userId="1a683736-3586-4261-bdee-ce92f32a548f" providerId="ADAL" clId="{EA0C37FA-AF82-48C0-8F86-9E7A55A923C2}" dt="2020-06-10T17:50:03.906" v="390" actId="2711"/>
          <ac:spMkLst>
            <pc:docMk/>
            <pc:sldMk cId="3452463043" sldId="651"/>
            <ac:spMk id="32" creationId="{61B92928-D70C-C74B-8AE6-C9D7061A7856}"/>
          </ac:spMkLst>
        </pc:spChg>
        <pc:spChg chg="mod">
          <ac:chgData name="Jones, Rodney" userId="1a683736-3586-4261-bdee-ce92f32a548f" providerId="ADAL" clId="{EA0C37FA-AF82-48C0-8F86-9E7A55A923C2}" dt="2020-06-10T17:50:03.906" v="390" actId="2711"/>
          <ac:spMkLst>
            <pc:docMk/>
            <pc:sldMk cId="3452463043" sldId="651"/>
            <ac:spMk id="35" creationId="{BDB59E80-3337-B741-BB7E-D87F1F91EBC0}"/>
          </ac:spMkLst>
        </pc:spChg>
        <pc:spChg chg="mod">
          <ac:chgData name="Jones, Rodney" userId="1a683736-3586-4261-bdee-ce92f32a548f" providerId="ADAL" clId="{EA0C37FA-AF82-48C0-8F86-9E7A55A923C2}" dt="2020-06-10T17:50:03.906" v="390" actId="2711"/>
          <ac:spMkLst>
            <pc:docMk/>
            <pc:sldMk cId="3452463043" sldId="651"/>
            <ac:spMk id="36" creationId="{97132268-701D-4541-B190-6A3797F10204}"/>
          </ac:spMkLst>
        </pc:spChg>
      </pc:sldChg>
      <pc:sldChg chg="modSp mod">
        <pc:chgData name="Jones, Rodney" userId="1a683736-3586-4261-bdee-ce92f32a548f" providerId="ADAL" clId="{EA0C37FA-AF82-48C0-8F86-9E7A55A923C2}" dt="2020-06-10T17:50:09.151" v="391" actId="2711"/>
        <pc:sldMkLst>
          <pc:docMk/>
          <pc:sldMk cId="3072423754" sldId="652"/>
        </pc:sldMkLst>
        <pc:spChg chg="mod">
          <ac:chgData name="Jones, Rodney" userId="1a683736-3586-4261-bdee-ce92f32a548f" providerId="ADAL" clId="{EA0C37FA-AF82-48C0-8F86-9E7A55A923C2}" dt="2020-06-10T17:50:09.151" v="391" actId="2711"/>
          <ac:spMkLst>
            <pc:docMk/>
            <pc:sldMk cId="3072423754" sldId="652"/>
            <ac:spMk id="5" creationId="{1CCE836A-C3CB-9440-A9AC-5D31F357347B}"/>
          </ac:spMkLst>
        </pc:spChg>
        <pc:spChg chg="mod">
          <ac:chgData name="Jones, Rodney" userId="1a683736-3586-4261-bdee-ce92f32a548f" providerId="ADAL" clId="{EA0C37FA-AF82-48C0-8F86-9E7A55A923C2}" dt="2020-06-10T17:50:09.151" v="391" actId="2711"/>
          <ac:spMkLst>
            <pc:docMk/>
            <pc:sldMk cId="3072423754" sldId="652"/>
            <ac:spMk id="11" creationId="{0FBC1827-AE35-3F4B-ABDB-E2FDC6C37730}"/>
          </ac:spMkLst>
        </pc:spChg>
        <pc:spChg chg="mod">
          <ac:chgData name="Jones, Rodney" userId="1a683736-3586-4261-bdee-ce92f32a548f" providerId="ADAL" clId="{EA0C37FA-AF82-48C0-8F86-9E7A55A923C2}" dt="2020-06-10T17:50:09.151" v="391" actId="2711"/>
          <ac:spMkLst>
            <pc:docMk/>
            <pc:sldMk cId="3072423754" sldId="652"/>
            <ac:spMk id="13" creationId="{F11884E6-3643-1043-8531-98BDD504BAFC}"/>
          </ac:spMkLst>
        </pc:spChg>
        <pc:spChg chg="mod">
          <ac:chgData name="Jones, Rodney" userId="1a683736-3586-4261-bdee-ce92f32a548f" providerId="ADAL" clId="{EA0C37FA-AF82-48C0-8F86-9E7A55A923C2}" dt="2020-06-10T17:50:09.151" v="391" actId="2711"/>
          <ac:spMkLst>
            <pc:docMk/>
            <pc:sldMk cId="3072423754" sldId="652"/>
            <ac:spMk id="17" creationId="{0AE994B8-E3B0-6E4C-B6EE-5CA1FFECF685}"/>
          </ac:spMkLst>
        </pc:spChg>
      </pc:sldChg>
      <pc:sldChg chg="modSp mod">
        <pc:chgData name="Jones, Rodney" userId="1a683736-3586-4261-bdee-ce92f32a548f" providerId="ADAL" clId="{EA0C37FA-AF82-48C0-8F86-9E7A55A923C2}" dt="2020-06-10T17:52:35.952" v="421" actId="20577"/>
        <pc:sldMkLst>
          <pc:docMk/>
          <pc:sldMk cId="139723982" sldId="659"/>
        </pc:sldMkLst>
        <pc:spChg chg="mod">
          <ac:chgData name="Jones, Rodney" userId="1a683736-3586-4261-bdee-ce92f32a548f" providerId="ADAL" clId="{EA0C37FA-AF82-48C0-8F86-9E7A55A923C2}" dt="2020-06-10T17:52:27.867" v="418" actId="2711"/>
          <ac:spMkLst>
            <pc:docMk/>
            <pc:sldMk cId="139723982" sldId="659"/>
            <ac:spMk id="3" creationId="{0D317240-4655-4AC5-B9D7-ED623A29A6E2}"/>
          </ac:spMkLst>
        </pc:spChg>
        <pc:spChg chg="mod">
          <ac:chgData name="Jones, Rodney" userId="1a683736-3586-4261-bdee-ce92f32a548f" providerId="ADAL" clId="{EA0C37FA-AF82-48C0-8F86-9E7A55A923C2}" dt="2020-06-10T17:52:27.867" v="418" actId="2711"/>
          <ac:spMkLst>
            <pc:docMk/>
            <pc:sldMk cId="139723982" sldId="659"/>
            <ac:spMk id="9" creationId="{20D81BD7-EE43-4CEE-AC2B-78DD29DD71A4}"/>
          </ac:spMkLst>
        </pc:spChg>
        <pc:spChg chg="mod">
          <ac:chgData name="Jones, Rodney" userId="1a683736-3586-4261-bdee-ce92f32a548f" providerId="ADAL" clId="{EA0C37FA-AF82-48C0-8F86-9E7A55A923C2}" dt="2020-06-10T17:52:27.867" v="418" actId="2711"/>
          <ac:spMkLst>
            <pc:docMk/>
            <pc:sldMk cId="139723982" sldId="659"/>
            <ac:spMk id="10" creationId="{69CEAC53-AD32-49AE-B73C-3FE5D4C91FC4}"/>
          </ac:spMkLst>
        </pc:spChg>
        <pc:graphicFrameChg chg="modGraphic">
          <ac:chgData name="Jones, Rodney" userId="1a683736-3586-4261-bdee-ce92f32a548f" providerId="ADAL" clId="{EA0C37FA-AF82-48C0-8F86-9E7A55A923C2}" dt="2020-06-10T17:52:35.952" v="421" actId="20577"/>
          <ac:graphicFrameMkLst>
            <pc:docMk/>
            <pc:sldMk cId="139723982" sldId="659"/>
            <ac:graphicFrameMk id="8" creationId="{008F1A44-E341-4D15-80C8-356258834199}"/>
          </ac:graphicFrameMkLst>
        </pc:graphicFrameChg>
      </pc:sldChg>
      <pc:sldChg chg="modSp mod">
        <pc:chgData name="Jones, Rodney" userId="1a683736-3586-4261-bdee-ce92f32a548f" providerId="ADAL" clId="{EA0C37FA-AF82-48C0-8F86-9E7A55A923C2}" dt="2020-06-10T17:51:15.437" v="401" actId="2711"/>
        <pc:sldMkLst>
          <pc:docMk/>
          <pc:sldMk cId="3451240949" sldId="661"/>
        </pc:sldMkLst>
        <pc:spChg chg="mod">
          <ac:chgData name="Jones, Rodney" userId="1a683736-3586-4261-bdee-ce92f32a548f" providerId="ADAL" clId="{EA0C37FA-AF82-48C0-8F86-9E7A55A923C2}" dt="2020-06-10T17:51:15.437" v="401" actId="2711"/>
          <ac:spMkLst>
            <pc:docMk/>
            <pc:sldMk cId="3451240949" sldId="661"/>
            <ac:spMk id="2" creationId="{00000000-0000-0000-0000-000000000000}"/>
          </ac:spMkLst>
        </pc:spChg>
        <pc:spChg chg="mod">
          <ac:chgData name="Jones, Rodney" userId="1a683736-3586-4261-bdee-ce92f32a548f" providerId="ADAL" clId="{EA0C37FA-AF82-48C0-8F86-9E7A55A923C2}" dt="2020-06-10T17:51:15.437" v="401" actId="2711"/>
          <ac:spMkLst>
            <pc:docMk/>
            <pc:sldMk cId="3451240949" sldId="661"/>
            <ac:spMk id="4" creationId="{00000000-0000-0000-0000-000000000000}"/>
          </ac:spMkLst>
        </pc:spChg>
        <pc:spChg chg="mod">
          <ac:chgData name="Jones, Rodney" userId="1a683736-3586-4261-bdee-ce92f32a548f" providerId="ADAL" clId="{EA0C37FA-AF82-48C0-8F86-9E7A55A923C2}" dt="2020-06-10T17:51:15.437" v="401" actId="2711"/>
          <ac:spMkLst>
            <pc:docMk/>
            <pc:sldMk cId="3451240949" sldId="661"/>
            <ac:spMk id="8" creationId="{35BAEC0E-335C-1045-A02E-E1E29D659820}"/>
          </ac:spMkLst>
        </pc:spChg>
        <pc:spChg chg="mod">
          <ac:chgData name="Jones, Rodney" userId="1a683736-3586-4261-bdee-ce92f32a548f" providerId="ADAL" clId="{EA0C37FA-AF82-48C0-8F86-9E7A55A923C2}" dt="2020-06-10T17:51:15.437" v="401" actId="2711"/>
          <ac:spMkLst>
            <pc:docMk/>
            <pc:sldMk cId="3451240949" sldId="661"/>
            <ac:spMk id="12" creationId="{1414104B-A354-F74D-8E91-B0F09C82D23C}"/>
          </ac:spMkLst>
        </pc:spChg>
        <pc:spChg chg="mod">
          <ac:chgData name="Jones, Rodney" userId="1a683736-3586-4261-bdee-ce92f32a548f" providerId="ADAL" clId="{EA0C37FA-AF82-48C0-8F86-9E7A55A923C2}" dt="2020-06-10T17:51:15.437" v="401" actId="2711"/>
          <ac:spMkLst>
            <pc:docMk/>
            <pc:sldMk cId="3451240949" sldId="661"/>
            <ac:spMk id="13" creationId="{56845CAD-3107-8C4F-8599-145D89870B24}"/>
          </ac:spMkLst>
        </pc:spChg>
        <pc:spChg chg="mod">
          <ac:chgData name="Jones, Rodney" userId="1a683736-3586-4261-bdee-ce92f32a548f" providerId="ADAL" clId="{EA0C37FA-AF82-48C0-8F86-9E7A55A923C2}" dt="2020-06-10T17:51:15.437" v="401" actId="2711"/>
          <ac:spMkLst>
            <pc:docMk/>
            <pc:sldMk cId="3451240949" sldId="661"/>
            <ac:spMk id="14" creationId="{656F0488-5920-FF42-A082-CFE84CEFA272}"/>
          </ac:spMkLst>
        </pc:spChg>
      </pc:sldChg>
      <pc:sldChg chg="modSp mod">
        <pc:chgData name="Jones, Rodney" userId="1a683736-3586-4261-bdee-ce92f32a548f" providerId="ADAL" clId="{EA0C37FA-AF82-48C0-8F86-9E7A55A923C2}" dt="2020-06-10T17:52:13.908" v="414" actId="2711"/>
        <pc:sldMkLst>
          <pc:docMk/>
          <pc:sldMk cId="410950062" sldId="675"/>
        </pc:sldMkLst>
        <pc:spChg chg="mod">
          <ac:chgData name="Jones, Rodney" userId="1a683736-3586-4261-bdee-ce92f32a548f" providerId="ADAL" clId="{EA0C37FA-AF82-48C0-8F86-9E7A55A923C2}" dt="2020-06-10T17:52:13.908" v="414" actId="2711"/>
          <ac:spMkLst>
            <pc:docMk/>
            <pc:sldMk cId="410950062" sldId="675"/>
            <ac:spMk id="11" creationId="{A80CA036-2D8C-A842-8645-AEF00DC6F7FD}"/>
          </ac:spMkLst>
        </pc:spChg>
        <pc:spChg chg="mod">
          <ac:chgData name="Jones, Rodney" userId="1a683736-3586-4261-bdee-ce92f32a548f" providerId="ADAL" clId="{EA0C37FA-AF82-48C0-8F86-9E7A55A923C2}" dt="2020-06-10T17:52:13.908" v="414" actId="2711"/>
          <ac:spMkLst>
            <pc:docMk/>
            <pc:sldMk cId="410950062" sldId="675"/>
            <ac:spMk id="15" creationId="{E858DDD7-9B61-0445-9C22-37E948EBD373}"/>
          </ac:spMkLst>
        </pc:spChg>
      </pc:sldChg>
      <pc:sldChg chg="modSp mod">
        <pc:chgData name="Jones, Rodney" userId="1a683736-3586-4261-bdee-ce92f32a548f" providerId="ADAL" clId="{EA0C37FA-AF82-48C0-8F86-9E7A55A923C2}" dt="2020-06-10T17:52:17.603" v="415" actId="2711"/>
        <pc:sldMkLst>
          <pc:docMk/>
          <pc:sldMk cId="1524143075" sldId="676"/>
        </pc:sldMkLst>
        <pc:spChg chg="mod">
          <ac:chgData name="Jones, Rodney" userId="1a683736-3586-4261-bdee-ce92f32a548f" providerId="ADAL" clId="{EA0C37FA-AF82-48C0-8F86-9E7A55A923C2}" dt="2020-06-10T17:52:17.603" v="415" actId="2711"/>
          <ac:spMkLst>
            <pc:docMk/>
            <pc:sldMk cId="1524143075" sldId="676"/>
            <ac:spMk id="11" creationId="{A80CA036-2D8C-A842-8645-AEF00DC6F7FD}"/>
          </ac:spMkLst>
        </pc:spChg>
        <pc:spChg chg="mod">
          <ac:chgData name="Jones, Rodney" userId="1a683736-3586-4261-bdee-ce92f32a548f" providerId="ADAL" clId="{EA0C37FA-AF82-48C0-8F86-9E7A55A923C2}" dt="2020-06-10T17:52:17.603" v="415" actId="2711"/>
          <ac:spMkLst>
            <pc:docMk/>
            <pc:sldMk cId="1524143075" sldId="676"/>
            <ac:spMk id="15" creationId="{E858DDD7-9B61-0445-9C22-37E948EBD373}"/>
          </ac:spMkLst>
        </pc:spChg>
      </pc:sldChg>
      <pc:sldChg chg="modSp mod">
        <pc:chgData name="Jones, Rodney" userId="1a683736-3586-4261-bdee-ce92f32a548f" providerId="ADAL" clId="{EA0C37FA-AF82-48C0-8F86-9E7A55A923C2}" dt="2020-06-10T17:52:23.605" v="417" actId="1076"/>
        <pc:sldMkLst>
          <pc:docMk/>
          <pc:sldMk cId="774699196" sldId="677"/>
        </pc:sldMkLst>
        <pc:spChg chg="mod">
          <ac:chgData name="Jones, Rodney" userId="1a683736-3586-4261-bdee-ce92f32a548f" providerId="ADAL" clId="{EA0C37FA-AF82-48C0-8F86-9E7A55A923C2}" dt="2020-06-10T17:52:23.605" v="417" actId="1076"/>
          <ac:spMkLst>
            <pc:docMk/>
            <pc:sldMk cId="774699196" sldId="677"/>
            <ac:spMk id="2" creationId="{C2CD01E7-2845-AE4B-B475-9298E268A147}"/>
          </ac:spMkLst>
        </pc:spChg>
        <pc:spChg chg="mod">
          <ac:chgData name="Jones, Rodney" userId="1a683736-3586-4261-bdee-ce92f32a548f" providerId="ADAL" clId="{EA0C37FA-AF82-48C0-8F86-9E7A55A923C2}" dt="2020-06-10T17:52:21.091" v="416" actId="2711"/>
          <ac:spMkLst>
            <pc:docMk/>
            <pc:sldMk cId="774699196" sldId="677"/>
            <ac:spMk id="11" creationId="{A80CA036-2D8C-A842-8645-AEF00DC6F7FD}"/>
          </ac:spMkLst>
        </pc:spChg>
        <pc:spChg chg="mod">
          <ac:chgData name="Jones, Rodney" userId="1a683736-3586-4261-bdee-ce92f32a548f" providerId="ADAL" clId="{EA0C37FA-AF82-48C0-8F86-9E7A55A923C2}" dt="2020-06-10T17:52:21.091" v="416" actId="2711"/>
          <ac:spMkLst>
            <pc:docMk/>
            <pc:sldMk cId="774699196" sldId="677"/>
            <ac:spMk id="15" creationId="{E858DDD7-9B61-0445-9C22-37E948EBD373}"/>
          </ac:spMkLst>
        </pc:spChg>
      </pc:sldChg>
      <pc:sldChg chg="modSp mod">
        <pc:chgData name="Jones, Rodney" userId="1a683736-3586-4261-bdee-ce92f32a548f" providerId="ADAL" clId="{EA0C37FA-AF82-48C0-8F86-9E7A55A923C2}" dt="2020-06-10T17:53:29.390" v="470" actId="2711"/>
        <pc:sldMkLst>
          <pc:docMk/>
          <pc:sldMk cId="271885926" sldId="823"/>
        </pc:sldMkLst>
        <pc:spChg chg="mod">
          <ac:chgData name="Jones, Rodney" userId="1a683736-3586-4261-bdee-ce92f32a548f" providerId="ADAL" clId="{EA0C37FA-AF82-48C0-8F86-9E7A55A923C2}" dt="2020-06-10T17:53:29.390" v="470" actId="2711"/>
          <ac:spMkLst>
            <pc:docMk/>
            <pc:sldMk cId="271885926" sldId="823"/>
            <ac:spMk id="9" creationId="{3E6213D1-F71B-2847-9736-D15BFAA26551}"/>
          </ac:spMkLst>
        </pc:spChg>
      </pc:sldChg>
      <pc:sldChg chg="modSp mod">
        <pc:chgData name="Jones, Rodney" userId="1a683736-3586-4261-bdee-ce92f32a548f" providerId="ADAL" clId="{EA0C37FA-AF82-48C0-8F86-9E7A55A923C2}" dt="2020-06-10T17:53:15.151" v="467" actId="2711"/>
        <pc:sldMkLst>
          <pc:docMk/>
          <pc:sldMk cId="1003797936" sldId="835"/>
        </pc:sldMkLst>
        <pc:spChg chg="mod">
          <ac:chgData name="Jones, Rodney" userId="1a683736-3586-4261-bdee-ce92f32a548f" providerId="ADAL" clId="{EA0C37FA-AF82-48C0-8F86-9E7A55A923C2}" dt="2020-06-10T17:53:15.151" v="467" actId="2711"/>
          <ac:spMkLst>
            <pc:docMk/>
            <pc:sldMk cId="1003797936" sldId="835"/>
            <ac:spMk id="5" creationId="{1CCE836A-C3CB-9440-A9AC-5D31F357347B}"/>
          </ac:spMkLst>
        </pc:spChg>
      </pc:sldChg>
      <pc:sldChg chg="modSp mod">
        <pc:chgData name="Jones, Rodney" userId="1a683736-3586-4261-bdee-ce92f32a548f" providerId="ADAL" clId="{EA0C37FA-AF82-48C0-8F86-9E7A55A923C2}" dt="2020-06-10T17:49:58.416" v="389" actId="2711"/>
        <pc:sldMkLst>
          <pc:docMk/>
          <pc:sldMk cId="4122542579" sldId="849"/>
        </pc:sldMkLst>
        <pc:spChg chg="mod">
          <ac:chgData name="Jones, Rodney" userId="1a683736-3586-4261-bdee-ce92f32a548f" providerId="ADAL" clId="{EA0C37FA-AF82-48C0-8F86-9E7A55A923C2}" dt="2020-06-10T17:49:58.416" v="389" actId="2711"/>
          <ac:spMkLst>
            <pc:docMk/>
            <pc:sldMk cId="4122542579" sldId="849"/>
            <ac:spMk id="2" creationId="{9CD3253F-D803-8740-8EE8-B2816F5919DA}"/>
          </ac:spMkLst>
        </pc:spChg>
        <pc:spChg chg="mod">
          <ac:chgData name="Jones, Rodney" userId="1a683736-3586-4261-bdee-ce92f32a548f" providerId="ADAL" clId="{EA0C37FA-AF82-48C0-8F86-9E7A55A923C2}" dt="2020-06-10T17:49:58.416" v="389" actId="2711"/>
          <ac:spMkLst>
            <pc:docMk/>
            <pc:sldMk cId="4122542579" sldId="849"/>
            <ac:spMk id="4" creationId="{CC37283F-36DB-BC4F-94E5-4B51E50E715B}"/>
          </ac:spMkLst>
        </pc:spChg>
        <pc:spChg chg="mod">
          <ac:chgData name="Jones, Rodney" userId="1a683736-3586-4261-bdee-ce92f32a548f" providerId="ADAL" clId="{EA0C37FA-AF82-48C0-8F86-9E7A55A923C2}" dt="2020-06-10T17:49:58.416" v="389" actId="2711"/>
          <ac:spMkLst>
            <pc:docMk/>
            <pc:sldMk cId="4122542579" sldId="849"/>
            <ac:spMk id="5" creationId="{1CCE836A-C3CB-9440-A9AC-5D31F357347B}"/>
          </ac:spMkLst>
        </pc:spChg>
        <pc:spChg chg="mod">
          <ac:chgData name="Jones, Rodney" userId="1a683736-3586-4261-bdee-ce92f32a548f" providerId="ADAL" clId="{EA0C37FA-AF82-48C0-8F86-9E7A55A923C2}" dt="2020-06-10T17:49:58.416" v="389" actId="2711"/>
          <ac:spMkLst>
            <pc:docMk/>
            <pc:sldMk cId="4122542579" sldId="849"/>
            <ac:spMk id="19" creationId="{D7CFDF14-5DEB-46A4-8323-B8743957619B}"/>
          </ac:spMkLst>
        </pc:spChg>
        <pc:spChg chg="mod">
          <ac:chgData name="Jones, Rodney" userId="1a683736-3586-4261-bdee-ce92f32a548f" providerId="ADAL" clId="{EA0C37FA-AF82-48C0-8F86-9E7A55A923C2}" dt="2020-06-10T17:49:58.416" v="389" actId="2711"/>
          <ac:spMkLst>
            <pc:docMk/>
            <pc:sldMk cId="4122542579" sldId="849"/>
            <ac:spMk id="21" creationId="{B8A6DF67-9108-4A95-9E20-BE065DD3FB1D}"/>
          </ac:spMkLst>
        </pc:spChg>
        <pc:spChg chg="mod">
          <ac:chgData name="Jones, Rodney" userId="1a683736-3586-4261-bdee-ce92f32a548f" providerId="ADAL" clId="{EA0C37FA-AF82-48C0-8F86-9E7A55A923C2}" dt="2020-06-10T17:49:58.416" v="389" actId="2711"/>
          <ac:spMkLst>
            <pc:docMk/>
            <pc:sldMk cId="4122542579" sldId="849"/>
            <ac:spMk id="22" creationId="{A72B5E55-ECD4-498E-AAEA-7A73F33AEEDA}"/>
          </ac:spMkLst>
        </pc:spChg>
      </pc:sldChg>
      <pc:sldChg chg="modSp mod">
        <pc:chgData name="Jones, Rodney" userId="1a683736-3586-4261-bdee-ce92f32a548f" providerId="ADAL" clId="{EA0C37FA-AF82-48C0-8F86-9E7A55A923C2}" dt="2020-06-10T17:51:35.210" v="404" actId="2711"/>
        <pc:sldMkLst>
          <pc:docMk/>
          <pc:sldMk cId="679369779" sldId="877"/>
        </pc:sldMkLst>
        <pc:spChg chg="mod">
          <ac:chgData name="Jones, Rodney" userId="1a683736-3586-4261-bdee-ce92f32a548f" providerId="ADAL" clId="{EA0C37FA-AF82-48C0-8F86-9E7A55A923C2}" dt="2020-06-10T17:51:35.210" v="404" actId="2711"/>
          <ac:spMkLst>
            <pc:docMk/>
            <pc:sldMk cId="679369779" sldId="877"/>
            <ac:spMk id="18" creationId="{236DAE32-370E-334C-A455-2298D76A336D}"/>
          </ac:spMkLst>
        </pc:spChg>
      </pc:sldChg>
      <pc:sldChg chg="modSp mod">
        <pc:chgData name="Jones, Rodney" userId="1a683736-3586-4261-bdee-ce92f32a548f" providerId="ADAL" clId="{EA0C37FA-AF82-48C0-8F86-9E7A55A923C2}" dt="2020-06-10T17:53:19.592" v="468" actId="2711"/>
        <pc:sldMkLst>
          <pc:docMk/>
          <pc:sldMk cId="2748779963" sldId="878"/>
        </pc:sldMkLst>
        <pc:spChg chg="mod">
          <ac:chgData name="Jones, Rodney" userId="1a683736-3586-4261-bdee-ce92f32a548f" providerId="ADAL" clId="{EA0C37FA-AF82-48C0-8F86-9E7A55A923C2}" dt="2020-06-10T17:53:19.592" v="468" actId="2711"/>
          <ac:spMkLst>
            <pc:docMk/>
            <pc:sldMk cId="2748779963" sldId="878"/>
            <ac:spMk id="2" creationId="{8694B8CB-D6BD-41C5-9A02-B9A0E6DCCD10}"/>
          </ac:spMkLst>
        </pc:spChg>
        <pc:spChg chg="mod">
          <ac:chgData name="Jones, Rodney" userId="1a683736-3586-4261-bdee-ce92f32a548f" providerId="ADAL" clId="{EA0C37FA-AF82-48C0-8F86-9E7A55A923C2}" dt="2020-06-10T17:53:19.592" v="468" actId="2711"/>
          <ac:spMkLst>
            <pc:docMk/>
            <pc:sldMk cId="2748779963" sldId="878"/>
            <ac:spMk id="3" creationId="{8B9C9F6A-82A9-4E4C-B12B-711C66A2C475}"/>
          </ac:spMkLst>
        </pc:spChg>
        <pc:spChg chg="mod">
          <ac:chgData name="Jones, Rodney" userId="1a683736-3586-4261-bdee-ce92f32a548f" providerId="ADAL" clId="{EA0C37FA-AF82-48C0-8F86-9E7A55A923C2}" dt="2020-06-10T17:53:19.592" v="468" actId="2711"/>
          <ac:spMkLst>
            <pc:docMk/>
            <pc:sldMk cId="2748779963" sldId="878"/>
            <ac:spMk id="4" creationId="{720E0029-F984-4B5C-934B-6A0A5D51CFE2}"/>
          </ac:spMkLst>
        </pc:spChg>
      </pc:sldChg>
      <pc:sldChg chg="modSp mod">
        <pc:chgData name="Jones, Rodney" userId="1a683736-3586-4261-bdee-ce92f32a548f" providerId="ADAL" clId="{EA0C37FA-AF82-48C0-8F86-9E7A55A923C2}" dt="2020-06-10T17:51:05.117" v="399" actId="2711"/>
        <pc:sldMkLst>
          <pc:docMk/>
          <pc:sldMk cId="3146896011" sldId="879"/>
        </pc:sldMkLst>
        <pc:spChg chg="mod">
          <ac:chgData name="Jones, Rodney" userId="1a683736-3586-4261-bdee-ce92f32a548f" providerId="ADAL" clId="{EA0C37FA-AF82-48C0-8F86-9E7A55A923C2}" dt="2020-06-10T17:51:05.117" v="399" actId="2711"/>
          <ac:spMkLst>
            <pc:docMk/>
            <pc:sldMk cId="3146896011" sldId="879"/>
            <ac:spMk id="5" creationId="{1CCE836A-C3CB-9440-A9AC-5D31F357347B}"/>
          </ac:spMkLst>
        </pc:spChg>
        <pc:spChg chg="mod">
          <ac:chgData name="Jones, Rodney" userId="1a683736-3586-4261-bdee-ce92f32a548f" providerId="ADAL" clId="{EA0C37FA-AF82-48C0-8F86-9E7A55A923C2}" dt="2020-06-10T17:51:05.117" v="399" actId="2711"/>
          <ac:spMkLst>
            <pc:docMk/>
            <pc:sldMk cId="3146896011" sldId="879"/>
            <ac:spMk id="14" creationId="{C7301186-0588-F64B-8F2F-521FA065429E}"/>
          </ac:spMkLst>
        </pc:spChg>
        <pc:spChg chg="mod">
          <ac:chgData name="Jones, Rodney" userId="1a683736-3586-4261-bdee-ce92f32a548f" providerId="ADAL" clId="{EA0C37FA-AF82-48C0-8F86-9E7A55A923C2}" dt="2020-06-10T17:51:05.117" v="399" actId="2711"/>
          <ac:spMkLst>
            <pc:docMk/>
            <pc:sldMk cId="3146896011" sldId="879"/>
            <ac:spMk id="15" creationId="{E35344FC-5F94-644C-B6FD-1AE64747D650}"/>
          </ac:spMkLst>
        </pc:spChg>
        <pc:spChg chg="mod">
          <ac:chgData name="Jones, Rodney" userId="1a683736-3586-4261-bdee-ce92f32a548f" providerId="ADAL" clId="{EA0C37FA-AF82-48C0-8F86-9E7A55A923C2}" dt="2020-06-10T17:51:05.117" v="399" actId="2711"/>
          <ac:spMkLst>
            <pc:docMk/>
            <pc:sldMk cId="3146896011" sldId="879"/>
            <ac:spMk id="18" creationId="{C2C4901C-9288-0341-B158-0A6B718053FF}"/>
          </ac:spMkLst>
        </pc:spChg>
      </pc:sldChg>
      <pc:sldChg chg="modSp mod">
        <pc:chgData name="Jones, Rodney" userId="1a683736-3586-4261-bdee-ce92f32a548f" providerId="ADAL" clId="{EA0C37FA-AF82-48C0-8F86-9E7A55A923C2}" dt="2020-06-10T17:51:53.006" v="410" actId="2711"/>
        <pc:sldMkLst>
          <pc:docMk/>
          <pc:sldMk cId="1146469398" sldId="880"/>
        </pc:sldMkLst>
        <pc:spChg chg="mod">
          <ac:chgData name="Jones, Rodney" userId="1a683736-3586-4261-bdee-ce92f32a548f" providerId="ADAL" clId="{EA0C37FA-AF82-48C0-8F86-9E7A55A923C2}" dt="2020-06-10T17:51:53.006" v="410" actId="2711"/>
          <ac:spMkLst>
            <pc:docMk/>
            <pc:sldMk cId="1146469398" sldId="880"/>
            <ac:spMk id="5" creationId="{1CCE836A-C3CB-9440-A9AC-5D31F357347B}"/>
          </ac:spMkLst>
        </pc:spChg>
      </pc:sldChg>
      <pc:sldChg chg="modSp mod">
        <pc:chgData name="Jones, Rodney" userId="1a683736-3586-4261-bdee-ce92f32a548f" providerId="ADAL" clId="{EA0C37FA-AF82-48C0-8F86-9E7A55A923C2}" dt="2020-06-10T17:50:35.066" v="395" actId="2711"/>
        <pc:sldMkLst>
          <pc:docMk/>
          <pc:sldMk cId="3818486975" sldId="881"/>
        </pc:sldMkLst>
        <pc:spChg chg="mod">
          <ac:chgData name="Jones, Rodney" userId="1a683736-3586-4261-bdee-ce92f32a548f" providerId="ADAL" clId="{EA0C37FA-AF82-48C0-8F86-9E7A55A923C2}" dt="2020-06-10T17:50:22.360" v="393" actId="2711"/>
          <ac:spMkLst>
            <pc:docMk/>
            <pc:sldMk cId="3818486975" sldId="881"/>
            <ac:spMk id="2" creationId="{B153987F-385C-BE48-951E-DE4BB27E36B7}"/>
          </ac:spMkLst>
        </pc:spChg>
        <pc:spChg chg="mod">
          <ac:chgData name="Jones, Rodney" userId="1a683736-3586-4261-bdee-ce92f32a548f" providerId="ADAL" clId="{EA0C37FA-AF82-48C0-8F86-9E7A55A923C2}" dt="2020-06-10T17:50:22.360" v="393" actId="2711"/>
          <ac:spMkLst>
            <pc:docMk/>
            <pc:sldMk cId="3818486975" sldId="881"/>
            <ac:spMk id="3" creationId="{6B3E49D8-B0B1-ED44-A5D7-44461E9F901C}"/>
          </ac:spMkLst>
        </pc:spChg>
        <pc:spChg chg="mod">
          <ac:chgData name="Jones, Rodney" userId="1a683736-3586-4261-bdee-ce92f32a548f" providerId="ADAL" clId="{EA0C37FA-AF82-48C0-8F86-9E7A55A923C2}" dt="2020-06-10T17:50:35.066" v="395" actId="2711"/>
          <ac:spMkLst>
            <pc:docMk/>
            <pc:sldMk cId="3818486975" sldId="881"/>
            <ac:spMk id="7" creationId="{E7664025-8FF6-1B45-BA14-5AC047A7D396}"/>
          </ac:spMkLst>
        </pc:spChg>
        <pc:spChg chg="mod">
          <ac:chgData name="Jones, Rodney" userId="1a683736-3586-4261-bdee-ce92f32a548f" providerId="ADAL" clId="{EA0C37FA-AF82-48C0-8F86-9E7A55A923C2}" dt="2020-06-10T17:50:35.066" v="395" actId="2711"/>
          <ac:spMkLst>
            <pc:docMk/>
            <pc:sldMk cId="3818486975" sldId="881"/>
            <ac:spMk id="11" creationId="{8B27C3F2-B433-5D4B-96F8-7AEF898D68E9}"/>
          </ac:spMkLst>
        </pc:spChg>
        <pc:spChg chg="mod">
          <ac:chgData name="Jones, Rodney" userId="1a683736-3586-4261-bdee-ce92f32a548f" providerId="ADAL" clId="{EA0C37FA-AF82-48C0-8F86-9E7A55A923C2}" dt="2020-06-10T17:50:35.066" v="395" actId="2711"/>
          <ac:spMkLst>
            <pc:docMk/>
            <pc:sldMk cId="3818486975" sldId="881"/>
            <ac:spMk id="13" creationId="{399F09CC-A6AB-B249-AB1C-886E26D2A259}"/>
          </ac:spMkLst>
        </pc:spChg>
        <pc:spChg chg="mod">
          <ac:chgData name="Jones, Rodney" userId="1a683736-3586-4261-bdee-ce92f32a548f" providerId="ADAL" clId="{EA0C37FA-AF82-48C0-8F86-9E7A55A923C2}" dt="2020-06-10T17:50:35.066" v="395" actId="2711"/>
          <ac:spMkLst>
            <pc:docMk/>
            <pc:sldMk cId="3818486975" sldId="881"/>
            <ac:spMk id="21" creationId="{95554C62-F3DB-A142-A08D-4EF004C8A94E}"/>
          </ac:spMkLst>
        </pc:spChg>
        <pc:spChg chg="mod">
          <ac:chgData name="Jones, Rodney" userId="1a683736-3586-4261-bdee-ce92f32a548f" providerId="ADAL" clId="{EA0C37FA-AF82-48C0-8F86-9E7A55A923C2}" dt="2020-06-10T17:50:35.066" v="395" actId="2711"/>
          <ac:spMkLst>
            <pc:docMk/>
            <pc:sldMk cId="3818486975" sldId="881"/>
            <ac:spMk id="23" creationId="{2992ADE7-CB6F-C847-A575-9F0EA6F4EFB4}"/>
          </ac:spMkLst>
        </pc:spChg>
        <pc:spChg chg="mod">
          <ac:chgData name="Jones, Rodney" userId="1a683736-3586-4261-bdee-ce92f32a548f" providerId="ADAL" clId="{EA0C37FA-AF82-48C0-8F86-9E7A55A923C2}" dt="2020-06-10T17:50:35.066" v="395" actId="2711"/>
          <ac:spMkLst>
            <pc:docMk/>
            <pc:sldMk cId="3818486975" sldId="881"/>
            <ac:spMk id="34" creationId="{3BFFA435-A24E-5741-8BE7-97CF559379D3}"/>
          </ac:spMkLst>
        </pc:spChg>
        <pc:spChg chg="mod">
          <ac:chgData name="Jones, Rodney" userId="1a683736-3586-4261-bdee-ce92f32a548f" providerId="ADAL" clId="{EA0C37FA-AF82-48C0-8F86-9E7A55A923C2}" dt="2020-06-10T17:50:35.066" v="395" actId="2711"/>
          <ac:spMkLst>
            <pc:docMk/>
            <pc:sldMk cId="3818486975" sldId="881"/>
            <ac:spMk id="53" creationId="{7A047126-F8A9-0242-834D-0772DCE23E80}"/>
          </ac:spMkLst>
        </pc:spChg>
        <pc:spChg chg="mod">
          <ac:chgData name="Jones, Rodney" userId="1a683736-3586-4261-bdee-ce92f32a548f" providerId="ADAL" clId="{EA0C37FA-AF82-48C0-8F86-9E7A55A923C2}" dt="2020-06-10T17:50:35.066" v="395" actId="2711"/>
          <ac:spMkLst>
            <pc:docMk/>
            <pc:sldMk cId="3818486975" sldId="881"/>
            <ac:spMk id="54" creationId="{3621403A-33B5-0E44-B52D-9A895B6EC049}"/>
          </ac:spMkLst>
        </pc:spChg>
        <pc:spChg chg="mod">
          <ac:chgData name="Jones, Rodney" userId="1a683736-3586-4261-bdee-ce92f32a548f" providerId="ADAL" clId="{EA0C37FA-AF82-48C0-8F86-9E7A55A923C2}" dt="2020-06-10T17:50:35.066" v="395" actId="2711"/>
          <ac:spMkLst>
            <pc:docMk/>
            <pc:sldMk cId="3818486975" sldId="881"/>
            <ac:spMk id="55" creationId="{1826028D-35D2-2148-BFA5-0EE34E29AA83}"/>
          </ac:spMkLst>
        </pc:spChg>
        <pc:spChg chg="mod">
          <ac:chgData name="Jones, Rodney" userId="1a683736-3586-4261-bdee-ce92f32a548f" providerId="ADAL" clId="{EA0C37FA-AF82-48C0-8F86-9E7A55A923C2}" dt="2020-06-10T17:50:35.066" v="395" actId="2711"/>
          <ac:spMkLst>
            <pc:docMk/>
            <pc:sldMk cId="3818486975" sldId="881"/>
            <ac:spMk id="56" creationId="{490B3FFC-F5D3-704B-B180-34EBD9BF907A}"/>
          </ac:spMkLst>
        </pc:spChg>
        <pc:spChg chg="mod">
          <ac:chgData name="Jones, Rodney" userId="1a683736-3586-4261-bdee-ce92f32a548f" providerId="ADAL" clId="{EA0C37FA-AF82-48C0-8F86-9E7A55A923C2}" dt="2020-06-10T17:50:35.066" v="395" actId="2711"/>
          <ac:spMkLst>
            <pc:docMk/>
            <pc:sldMk cId="3818486975" sldId="881"/>
            <ac:spMk id="57" creationId="{A5A1EAE5-30B9-D242-93ED-5F92421989E7}"/>
          </ac:spMkLst>
        </pc:spChg>
      </pc:sldChg>
      <pc:sldChg chg="modSp mod">
        <pc:chgData name="Jones, Rodney" userId="1a683736-3586-4261-bdee-ce92f32a548f" providerId="ADAL" clId="{EA0C37FA-AF82-48C0-8F86-9E7A55A923C2}" dt="2020-06-10T17:50:42.712" v="396" actId="2711"/>
        <pc:sldMkLst>
          <pc:docMk/>
          <pc:sldMk cId="1774180951" sldId="882"/>
        </pc:sldMkLst>
        <pc:spChg chg="mod">
          <ac:chgData name="Jones, Rodney" userId="1a683736-3586-4261-bdee-ce92f32a548f" providerId="ADAL" clId="{EA0C37FA-AF82-48C0-8F86-9E7A55A923C2}" dt="2020-06-10T17:50:42.712" v="396" actId="2711"/>
          <ac:spMkLst>
            <pc:docMk/>
            <pc:sldMk cId="1774180951" sldId="882"/>
            <ac:spMk id="4" creationId="{00000000-0000-0000-0000-000000000000}"/>
          </ac:spMkLst>
        </pc:spChg>
        <pc:spChg chg="mod">
          <ac:chgData name="Jones, Rodney" userId="1a683736-3586-4261-bdee-ce92f32a548f" providerId="ADAL" clId="{EA0C37FA-AF82-48C0-8F86-9E7A55A923C2}" dt="2020-06-10T17:50:42.712" v="396" actId="2711"/>
          <ac:spMkLst>
            <pc:docMk/>
            <pc:sldMk cId="1774180951" sldId="882"/>
            <ac:spMk id="14" creationId="{00000000-0000-0000-0000-000000000000}"/>
          </ac:spMkLst>
        </pc:spChg>
        <pc:spChg chg="mod">
          <ac:chgData name="Jones, Rodney" userId="1a683736-3586-4261-bdee-ce92f32a548f" providerId="ADAL" clId="{EA0C37FA-AF82-48C0-8F86-9E7A55A923C2}" dt="2020-06-10T17:50:42.712" v="396" actId="2711"/>
          <ac:spMkLst>
            <pc:docMk/>
            <pc:sldMk cId="1774180951" sldId="882"/>
            <ac:spMk id="16" creationId="{00000000-0000-0000-0000-000000000000}"/>
          </ac:spMkLst>
        </pc:spChg>
      </pc:sldChg>
      <pc:sldChg chg="modSp mod">
        <pc:chgData name="Jones, Rodney" userId="1a683736-3586-4261-bdee-ce92f32a548f" providerId="ADAL" clId="{EA0C37FA-AF82-48C0-8F86-9E7A55A923C2}" dt="2020-06-10T17:52:07.682" v="413" actId="2711"/>
        <pc:sldMkLst>
          <pc:docMk/>
          <pc:sldMk cId="3005567935" sldId="884"/>
        </pc:sldMkLst>
        <pc:spChg chg="mod">
          <ac:chgData name="Jones, Rodney" userId="1a683736-3586-4261-bdee-ce92f32a548f" providerId="ADAL" clId="{EA0C37FA-AF82-48C0-8F86-9E7A55A923C2}" dt="2020-06-10T17:52:02.051" v="412" actId="2711"/>
          <ac:spMkLst>
            <pc:docMk/>
            <pc:sldMk cId="3005567935" sldId="884"/>
            <ac:spMk id="3" creationId="{F20BF1CF-352C-0240-AA33-40BB011366FA}"/>
          </ac:spMkLst>
        </pc:spChg>
        <pc:spChg chg="mod">
          <ac:chgData name="Jones, Rodney" userId="1a683736-3586-4261-bdee-ce92f32a548f" providerId="ADAL" clId="{EA0C37FA-AF82-48C0-8F86-9E7A55A923C2}" dt="2020-06-10T17:52:07.682" v="413" actId="2711"/>
          <ac:spMkLst>
            <pc:docMk/>
            <pc:sldMk cId="3005567935" sldId="884"/>
            <ac:spMk id="11" creationId="{A80CA036-2D8C-A842-8645-AEF00DC6F7FD}"/>
          </ac:spMkLst>
        </pc:spChg>
        <pc:spChg chg="mod">
          <ac:chgData name="Jones, Rodney" userId="1a683736-3586-4261-bdee-ce92f32a548f" providerId="ADAL" clId="{EA0C37FA-AF82-48C0-8F86-9E7A55A923C2}" dt="2020-06-10T17:52:02.051" v="412" actId="2711"/>
          <ac:spMkLst>
            <pc:docMk/>
            <pc:sldMk cId="3005567935" sldId="884"/>
            <ac:spMk id="15" creationId="{E858DDD7-9B61-0445-9C22-37E948EBD373}"/>
          </ac:spMkLst>
        </pc:spChg>
      </pc:sldChg>
      <pc:sldChg chg="modSp mod">
        <pc:chgData name="Jones, Rodney" userId="1a683736-3586-4261-bdee-ce92f32a548f" providerId="ADAL" clId="{EA0C37FA-AF82-48C0-8F86-9E7A55A923C2}" dt="2020-06-10T17:53:25.177" v="469" actId="2711"/>
        <pc:sldMkLst>
          <pc:docMk/>
          <pc:sldMk cId="3785593248" sldId="885"/>
        </pc:sldMkLst>
        <pc:spChg chg="mod">
          <ac:chgData name="Jones, Rodney" userId="1a683736-3586-4261-bdee-ce92f32a548f" providerId="ADAL" clId="{EA0C37FA-AF82-48C0-8F86-9E7A55A923C2}" dt="2020-06-10T17:53:25.177" v="469" actId="2711"/>
          <ac:spMkLst>
            <pc:docMk/>
            <pc:sldMk cId="3785593248" sldId="885"/>
            <ac:spMk id="2" creationId="{8694B8CB-D6BD-41C5-9A02-B9A0E6DCCD10}"/>
          </ac:spMkLst>
        </pc:spChg>
        <pc:spChg chg="mod">
          <ac:chgData name="Jones, Rodney" userId="1a683736-3586-4261-bdee-ce92f32a548f" providerId="ADAL" clId="{EA0C37FA-AF82-48C0-8F86-9E7A55A923C2}" dt="2020-06-10T17:53:25.177" v="469" actId="2711"/>
          <ac:spMkLst>
            <pc:docMk/>
            <pc:sldMk cId="3785593248" sldId="885"/>
            <ac:spMk id="3" creationId="{8B9C9F6A-82A9-4E4C-B12B-711C66A2C475}"/>
          </ac:spMkLst>
        </pc:spChg>
        <pc:spChg chg="mod">
          <ac:chgData name="Jones, Rodney" userId="1a683736-3586-4261-bdee-ce92f32a548f" providerId="ADAL" clId="{EA0C37FA-AF82-48C0-8F86-9E7A55A923C2}" dt="2020-06-10T17:53:25.177" v="469" actId="2711"/>
          <ac:spMkLst>
            <pc:docMk/>
            <pc:sldMk cId="3785593248" sldId="885"/>
            <ac:spMk id="4" creationId="{720E0029-F984-4B5C-934B-6A0A5D51CFE2}"/>
          </ac:spMkLst>
        </pc:spChg>
      </pc:sldChg>
      <pc:sldChg chg="modSp mod modNotesTx">
        <pc:chgData name="Jones, Rodney" userId="1a683736-3586-4261-bdee-ce92f32a548f" providerId="ADAL" clId="{EA0C37FA-AF82-48C0-8F86-9E7A55A923C2}" dt="2020-06-10T17:51:41.889" v="405" actId="2711"/>
        <pc:sldMkLst>
          <pc:docMk/>
          <pc:sldMk cId="2462764684" sldId="886"/>
        </pc:sldMkLst>
        <pc:spChg chg="mod">
          <ac:chgData name="Jones, Rodney" userId="1a683736-3586-4261-bdee-ce92f32a548f" providerId="ADAL" clId="{EA0C37FA-AF82-48C0-8F86-9E7A55A923C2}" dt="2020-06-10T17:51:41.889" v="405" actId="2711"/>
          <ac:spMkLst>
            <pc:docMk/>
            <pc:sldMk cId="2462764684" sldId="886"/>
            <ac:spMk id="2" creationId="{8694B8CB-D6BD-41C5-9A02-B9A0E6DCCD10}"/>
          </ac:spMkLst>
        </pc:spChg>
        <pc:spChg chg="mod">
          <ac:chgData name="Jones, Rodney" userId="1a683736-3586-4261-bdee-ce92f32a548f" providerId="ADAL" clId="{EA0C37FA-AF82-48C0-8F86-9E7A55A923C2}" dt="2020-06-10T17:51:41.889" v="405" actId="2711"/>
          <ac:spMkLst>
            <pc:docMk/>
            <pc:sldMk cId="2462764684" sldId="886"/>
            <ac:spMk id="3" creationId="{8B9C9F6A-82A9-4E4C-B12B-711C66A2C475}"/>
          </ac:spMkLst>
        </pc:spChg>
        <pc:spChg chg="mod">
          <ac:chgData name="Jones, Rodney" userId="1a683736-3586-4261-bdee-ce92f32a548f" providerId="ADAL" clId="{EA0C37FA-AF82-48C0-8F86-9E7A55A923C2}" dt="2020-06-10T17:51:41.889" v="405" actId="2711"/>
          <ac:spMkLst>
            <pc:docMk/>
            <pc:sldMk cId="2462764684" sldId="886"/>
            <ac:spMk id="4" creationId="{720E0029-F984-4B5C-934B-6A0A5D51CFE2}"/>
          </ac:spMkLst>
        </pc:spChg>
      </pc:sldChg>
      <pc:sldChg chg="modSp mod">
        <pc:chgData name="Jones, Rodney" userId="1a683736-3586-4261-bdee-ce92f32a548f" providerId="ADAL" clId="{EA0C37FA-AF82-48C0-8F86-9E7A55A923C2}" dt="2020-06-10T17:53:09.993" v="466" actId="2711"/>
        <pc:sldMkLst>
          <pc:docMk/>
          <pc:sldMk cId="2465178542" sldId="887"/>
        </pc:sldMkLst>
        <pc:spChg chg="mod">
          <ac:chgData name="Jones, Rodney" userId="1a683736-3586-4261-bdee-ce92f32a548f" providerId="ADAL" clId="{EA0C37FA-AF82-48C0-8F86-9E7A55A923C2}" dt="2020-06-10T17:53:09.993" v="466" actId="2711"/>
          <ac:spMkLst>
            <pc:docMk/>
            <pc:sldMk cId="2465178542" sldId="887"/>
            <ac:spMk id="2" creationId="{8694B8CB-D6BD-41C5-9A02-B9A0E6DCCD10}"/>
          </ac:spMkLst>
        </pc:spChg>
        <pc:spChg chg="mod">
          <ac:chgData name="Jones, Rodney" userId="1a683736-3586-4261-bdee-ce92f32a548f" providerId="ADAL" clId="{EA0C37FA-AF82-48C0-8F86-9E7A55A923C2}" dt="2020-06-10T17:53:09.993" v="466" actId="2711"/>
          <ac:spMkLst>
            <pc:docMk/>
            <pc:sldMk cId="2465178542" sldId="887"/>
            <ac:spMk id="3" creationId="{8B9C9F6A-82A9-4E4C-B12B-711C66A2C475}"/>
          </ac:spMkLst>
        </pc:spChg>
        <pc:spChg chg="mod">
          <ac:chgData name="Jones, Rodney" userId="1a683736-3586-4261-bdee-ce92f32a548f" providerId="ADAL" clId="{EA0C37FA-AF82-48C0-8F86-9E7A55A923C2}" dt="2020-06-10T17:53:09.993" v="466" actId="2711"/>
          <ac:spMkLst>
            <pc:docMk/>
            <pc:sldMk cId="2465178542" sldId="887"/>
            <ac:spMk id="4" creationId="{720E0029-F984-4B5C-934B-6A0A5D51CFE2}"/>
          </ac:spMkLst>
        </pc:spChg>
      </pc:sldChg>
      <pc:sldChg chg="modSp mod">
        <pc:chgData name="Jones, Rodney" userId="1a683736-3586-4261-bdee-ce92f32a548f" providerId="ADAL" clId="{EA0C37FA-AF82-48C0-8F86-9E7A55A923C2}" dt="2020-06-10T17:50:54.320" v="398" actId="2711"/>
        <pc:sldMkLst>
          <pc:docMk/>
          <pc:sldMk cId="688699318" sldId="888"/>
        </pc:sldMkLst>
        <pc:spChg chg="mod">
          <ac:chgData name="Jones, Rodney" userId="1a683736-3586-4261-bdee-ce92f32a548f" providerId="ADAL" clId="{EA0C37FA-AF82-48C0-8F86-9E7A55A923C2}" dt="2020-06-10T17:50:54.320" v="398" actId="2711"/>
          <ac:spMkLst>
            <pc:docMk/>
            <pc:sldMk cId="688699318" sldId="888"/>
            <ac:spMk id="2" creationId="{8694B8CB-D6BD-41C5-9A02-B9A0E6DCCD10}"/>
          </ac:spMkLst>
        </pc:spChg>
        <pc:spChg chg="mod">
          <ac:chgData name="Jones, Rodney" userId="1a683736-3586-4261-bdee-ce92f32a548f" providerId="ADAL" clId="{EA0C37FA-AF82-48C0-8F86-9E7A55A923C2}" dt="2020-06-10T17:50:54.320" v="398" actId="2711"/>
          <ac:spMkLst>
            <pc:docMk/>
            <pc:sldMk cId="688699318" sldId="888"/>
            <ac:spMk id="3" creationId="{8B9C9F6A-82A9-4E4C-B12B-711C66A2C475}"/>
          </ac:spMkLst>
        </pc:spChg>
        <pc:spChg chg="mod">
          <ac:chgData name="Jones, Rodney" userId="1a683736-3586-4261-bdee-ce92f32a548f" providerId="ADAL" clId="{EA0C37FA-AF82-48C0-8F86-9E7A55A923C2}" dt="2020-06-10T17:50:54.320" v="398" actId="2711"/>
          <ac:spMkLst>
            <pc:docMk/>
            <pc:sldMk cId="688699318" sldId="888"/>
            <ac:spMk id="4" creationId="{720E0029-F984-4B5C-934B-6A0A5D51CFE2}"/>
          </ac:spMkLst>
        </pc:spChg>
      </pc:sldChg>
      <pc:sldChg chg="addSp delSp modSp mod modNotesTx">
        <pc:chgData name="Jones, Rodney" userId="1a683736-3586-4261-bdee-ce92f32a548f" providerId="ADAL" clId="{EA0C37FA-AF82-48C0-8F86-9E7A55A923C2}" dt="2020-06-10T17:53:03.290" v="465" actId="14100"/>
        <pc:sldMkLst>
          <pc:docMk/>
          <pc:sldMk cId="2413305520" sldId="889"/>
        </pc:sldMkLst>
        <pc:spChg chg="mod">
          <ac:chgData name="Jones, Rodney" userId="1a683736-3586-4261-bdee-ce92f32a548f" providerId="ADAL" clId="{EA0C37FA-AF82-48C0-8F86-9E7A55A923C2}" dt="2020-06-10T17:53:03.290" v="465" actId="14100"/>
          <ac:spMkLst>
            <pc:docMk/>
            <pc:sldMk cId="2413305520" sldId="889"/>
            <ac:spMk id="3" creationId="{EB16AC68-BEA6-4B8C-BD64-8A79AA60A543}"/>
          </ac:spMkLst>
        </pc:spChg>
        <pc:spChg chg="add del mod">
          <ac:chgData name="Jones, Rodney" userId="1a683736-3586-4261-bdee-ce92f32a548f" providerId="ADAL" clId="{EA0C37FA-AF82-48C0-8F86-9E7A55A923C2}" dt="2020-06-05T15:13:13.308" v="12" actId="478"/>
          <ac:spMkLst>
            <pc:docMk/>
            <pc:sldMk cId="2413305520" sldId="889"/>
            <ac:spMk id="5" creationId="{E35339B4-2123-46B9-88B2-FA72F33DEBB4}"/>
          </ac:spMkLst>
        </pc:spChg>
        <pc:picChg chg="del mod">
          <ac:chgData name="Jones, Rodney" userId="1a683736-3586-4261-bdee-ce92f32a548f" providerId="ADAL" clId="{EA0C37FA-AF82-48C0-8F86-9E7A55A923C2}" dt="2020-06-05T15:12:30.309" v="11" actId="478"/>
          <ac:picMkLst>
            <pc:docMk/>
            <pc:sldMk cId="2413305520" sldId="889"/>
            <ac:picMk id="4" creationId="{1B3F3336-0E29-46B0-9CD6-14F4E04A3209}"/>
          </ac:picMkLst>
        </pc:picChg>
        <pc:picChg chg="add mod modCrop">
          <ac:chgData name="Jones, Rodney" userId="1a683736-3586-4261-bdee-ce92f32a548f" providerId="ADAL" clId="{EA0C37FA-AF82-48C0-8F86-9E7A55A923C2}" dt="2020-06-05T15:16:50.675" v="96" actId="1076"/>
          <ac:picMkLst>
            <pc:docMk/>
            <pc:sldMk cId="2413305520" sldId="889"/>
            <ac:picMk id="6" creationId="{CD43916D-2CE6-4E18-A873-8C3BBB1CAB7D}"/>
          </ac:picMkLst>
        </pc:picChg>
        <pc:picChg chg="add mod">
          <ac:chgData name="Jones, Rodney" userId="1a683736-3586-4261-bdee-ce92f32a548f" providerId="ADAL" clId="{EA0C37FA-AF82-48C0-8F86-9E7A55A923C2}" dt="2020-06-05T15:16:20.604" v="84" actId="1035"/>
          <ac:picMkLst>
            <pc:docMk/>
            <pc:sldMk cId="2413305520" sldId="889"/>
            <ac:picMk id="7" creationId="{BE77E87A-3B06-497F-B634-159E15A6ECA4}"/>
          </ac:picMkLst>
        </pc:picChg>
        <pc:picChg chg="add mod">
          <ac:chgData name="Jones, Rodney" userId="1a683736-3586-4261-bdee-ce92f32a548f" providerId="ADAL" clId="{EA0C37FA-AF82-48C0-8F86-9E7A55A923C2}" dt="2020-06-05T15:16:20.604" v="84" actId="1035"/>
          <ac:picMkLst>
            <pc:docMk/>
            <pc:sldMk cId="2413305520" sldId="889"/>
            <ac:picMk id="8" creationId="{5726A561-2102-4F90-A6A8-F878584BAF9B}"/>
          </ac:picMkLst>
        </pc:picChg>
        <pc:picChg chg="add mod">
          <ac:chgData name="Jones, Rodney" userId="1a683736-3586-4261-bdee-ce92f32a548f" providerId="ADAL" clId="{EA0C37FA-AF82-48C0-8F86-9E7A55A923C2}" dt="2020-06-05T15:16:20.604" v="84" actId="1035"/>
          <ac:picMkLst>
            <pc:docMk/>
            <pc:sldMk cId="2413305520" sldId="889"/>
            <ac:picMk id="9" creationId="{B0D5A0C4-B2F7-494F-B1BF-127F6B54A11A}"/>
          </ac:picMkLst>
        </pc:picChg>
      </pc:sldChg>
      <pc:sldChg chg="modSp mod">
        <pc:chgData name="Jones, Rodney" userId="1a683736-3586-4261-bdee-ce92f32a548f" providerId="ADAL" clId="{EA0C37FA-AF82-48C0-8F86-9E7A55A923C2}" dt="2020-06-10T17:51:20.528" v="402" actId="2711"/>
        <pc:sldMkLst>
          <pc:docMk/>
          <pc:sldMk cId="3326101761" sldId="890"/>
        </pc:sldMkLst>
        <pc:spChg chg="mod">
          <ac:chgData name="Jones, Rodney" userId="1a683736-3586-4261-bdee-ce92f32a548f" providerId="ADAL" clId="{EA0C37FA-AF82-48C0-8F86-9E7A55A923C2}" dt="2020-06-10T17:51:20.528" v="402" actId="2711"/>
          <ac:spMkLst>
            <pc:docMk/>
            <pc:sldMk cId="3326101761" sldId="890"/>
            <ac:spMk id="2"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3"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7"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10"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12"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13"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17"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19"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47"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57" creationId="{00000000-0000-0000-0000-000000000000}"/>
          </ac:spMkLst>
        </pc:spChg>
        <pc:spChg chg="mod">
          <ac:chgData name="Jones, Rodney" userId="1a683736-3586-4261-bdee-ce92f32a548f" providerId="ADAL" clId="{EA0C37FA-AF82-48C0-8F86-9E7A55A923C2}" dt="2020-06-10T17:51:20.528" v="402" actId="2711"/>
          <ac:spMkLst>
            <pc:docMk/>
            <pc:sldMk cId="3326101761" sldId="890"/>
            <ac:spMk id="59" creationId="{00000000-0000-0000-0000-000000000000}"/>
          </ac:spMkLst>
        </pc:spChg>
        <pc:grpChg chg="mod">
          <ac:chgData name="Jones, Rodney" userId="1a683736-3586-4261-bdee-ce92f32a548f" providerId="ADAL" clId="{EA0C37FA-AF82-48C0-8F86-9E7A55A923C2}" dt="2020-06-10T17:51:20.528" v="402" actId="2711"/>
          <ac:grpSpMkLst>
            <pc:docMk/>
            <pc:sldMk cId="3326101761" sldId="890"/>
            <ac:grpSpMk id="20" creationId="{208DEFDB-734B-8A4D-829D-62BB5598D6EA}"/>
          </ac:grpSpMkLst>
        </pc:grpChg>
        <pc:grpChg chg="mod">
          <ac:chgData name="Jones, Rodney" userId="1a683736-3586-4261-bdee-ce92f32a548f" providerId="ADAL" clId="{EA0C37FA-AF82-48C0-8F86-9E7A55A923C2}" dt="2020-06-10T17:51:20.528" v="402" actId="2711"/>
          <ac:grpSpMkLst>
            <pc:docMk/>
            <pc:sldMk cId="3326101761" sldId="890"/>
            <ac:grpSpMk id="23" creationId="{99FA5161-2D3A-624D-A9AF-B56EF3821292}"/>
          </ac:grpSpMkLst>
        </pc:grpChg>
        <pc:grpChg chg="mod">
          <ac:chgData name="Jones, Rodney" userId="1a683736-3586-4261-bdee-ce92f32a548f" providerId="ADAL" clId="{EA0C37FA-AF82-48C0-8F86-9E7A55A923C2}" dt="2020-06-10T17:51:20.528" v="402" actId="2711"/>
          <ac:grpSpMkLst>
            <pc:docMk/>
            <pc:sldMk cId="3326101761" sldId="890"/>
            <ac:grpSpMk id="26" creationId="{9D885818-FA4D-AE4E-B227-889866FD6072}"/>
          </ac:grpSpMkLst>
        </pc:grpChg>
      </pc:sldChg>
      <pc:sldChg chg="modSp mod">
        <pc:chgData name="Jones, Rodney" userId="1a683736-3586-4261-bdee-ce92f32a548f" providerId="ADAL" clId="{EA0C37FA-AF82-48C0-8F86-9E7A55A923C2}" dt="2020-06-10T17:51:10.534" v="400" actId="2711"/>
        <pc:sldMkLst>
          <pc:docMk/>
          <pc:sldMk cId="1210083742" sldId="891"/>
        </pc:sldMkLst>
        <pc:spChg chg="mod">
          <ac:chgData name="Jones, Rodney" userId="1a683736-3586-4261-bdee-ce92f32a548f" providerId="ADAL" clId="{EA0C37FA-AF82-48C0-8F86-9E7A55A923C2}" dt="2020-06-10T17:51:10.534" v="400" actId="2711"/>
          <ac:spMkLst>
            <pc:docMk/>
            <pc:sldMk cId="1210083742" sldId="891"/>
            <ac:spMk id="3" creationId="{00000000-0000-0000-0000-000000000000}"/>
          </ac:spMkLst>
        </pc:spChg>
        <pc:spChg chg="mod">
          <ac:chgData name="Jones, Rodney" userId="1a683736-3586-4261-bdee-ce92f32a548f" providerId="ADAL" clId="{EA0C37FA-AF82-48C0-8F86-9E7A55A923C2}" dt="2020-06-10T17:51:10.534" v="400" actId="2711"/>
          <ac:spMkLst>
            <pc:docMk/>
            <pc:sldMk cId="1210083742" sldId="891"/>
            <ac:spMk id="5" creationId="{00000000-0000-0000-0000-000000000000}"/>
          </ac:spMkLst>
        </pc:spChg>
        <pc:spChg chg="mod">
          <ac:chgData name="Jones, Rodney" userId="1a683736-3586-4261-bdee-ce92f32a548f" providerId="ADAL" clId="{EA0C37FA-AF82-48C0-8F86-9E7A55A923C2}" dt="2020-06-10T17:51:10.534" v="400" actId="2711"/>
          <ac:spMkLst>
            <pc:docMk/>
            <pc:sldMk cId="1210083742" sldId="891"/>
            <ac:spMk id="8" creationId="{A3415249-3643-F94C-AD65-D77E59425B9C}"/>
          </ac:spMkLst>
        </pc:spChg>
        <pc:spChg chg="mod">
          <ac:chgData name="Jones, Rodney" userId="1a683736-3586-4261-bdee-ce92f32a548f" providerId="ADAL" clId="{EA0C37FA-AF82-48C0-8F86-9E7A55A923C2}" dt="2020-06-10T17:51:10.534" v="400" actId="2711"/>
          <ac:spMkLst>
            <pc:docMk/>
            <pc:sldMk cId="1210083742" sldId="891"/>
            <ac:spMk id="12" creationId="{7D2A8296-87AD-CB42-9592-1F42B31D3C89}"/>
          </ac:spMkLst>
        </pc:spChg>
        <pc:spChg chg="mod">
          <ac:chgData name="Jones, Rodney" userId="1a683736-3586-4261-bdee-ce92f32a548f" providerId="ADAL" clId="{EA0C37FA-AF82-48C0-8F86-9E7A55A923C2}" dt="2020-06-10T17:51:10.534" v="400" actId="2711"/>
          <ac:spMkLst>
            <pc:docMk/>
            <pc:sldMk cId="1210083742" sldId="891"/>
            <ac:spMk id="13" creationId="{F14E08EE-F85C-074C-8B9C-A7733758B42E}"/>
          </ac:spMkLst>
        </pc:spChg>
        <pc:spChg chg="mod">
          <ac:chgData name="Jones, Rodney" userId="1a683736-3586-4261-bdee-ce92f32a548f" providerId="ADAL" clId="{EA0C37FA-AF82-48C0-8F86-9E7A55A923C2}" dt="2020-06-10T17:51:10.534" v="400" actId="2711"/>
          <ac:spMkLst>
            <pc:docMk/>
            <pc:sldMk cId="1210083742" sldId="891"/>
            <ac:spMk id="17" creationId="{1F740446-C0C3-9D46-AEC4-31480F9D25C1}"/>
          </ac:spMkLst>
        </pc:spChg>
        <pc:spChg chg="mod">
          <ac:chgData name="Jones, Rodney" userId="1a683736-3586-4261-bdee-ce92f32a548f" providerId="ADAL" clId="{EA0C37FA-AF82-48C0-8F86-9E7A55A923C2}" dt="2020-06-10T17:51:10.534" v="400" actId="2711"/>
          <ac:spMkLst>
            <pc:docMk/>
            <pc:sldMk cId="1210083742" sldId="891"/>
            <ac:spMk id="21" creationId="{899CCDE7-6CA5-4F47-B471-4A3296715F7C}"/>
          </ac:spMkLst>
        </pc:spChg>
        <pc:spChg chg="mod">
          <ac:chgData name="Jones, Rodney" userId="1a683736-3586-4261-bdee-ce92f32a548f" providerId="ADAL" clId="{EA0C37FA-AF82-48C0-8F86-9E7A55A923C2}" dt="2020-06-10T17:51:10.534" v="400" actId="2711"/>
          <ac:spMkLst>
            <pc:docMk/>
            <pc:sldMk cId="1210083742" sldId="891"/>
            <ac:spMk id="22" creationId="{E3152651-26B8-B546-8376-37F519E8D55E}"/>
          </ac:spMkLst>
        </pc:spChg>
        <pc:spChg chg="mod">
          <ac:chgData name="Jones, Rodney" userId="1a683736-3586-4261-bdee-ce92f32a548f" providerId="ADAL" clId="{EA0C37FA-AF82-48C0-8F86-9E7A55A923C2}" dt="2020-06-10T17:51:10.534" v="400" actId="2711"/>
          <ac:spMkLst>
            <pc:docMk/>
            <pc:sldMk cId="1210083742" sldId="891"/>
            <ac:spMk id="23" creationId="{9FDEE7F3-7E53-4C48-8419-F1E501C17B9C}"/>
          </ac:spMkLst>
        </pc:spChg>
      </pc:sldChg>
      <pc:sldChg chg="modSp mod">
        <pc:chgData name="Jones, Rodney" userId="1a683736-3586-4261-bdee-ce92f32a548f" providerId="ADAL" clId="{EA0C37FA-AF82-48C0-8F86-9E7A55A923C2}" dt="2020-06-10T17:50:14.753" v="392" actId="2711"/>
        <pc:sldMkLst>
          <pc:docMk/>
          <pc:sldMk cId="3852305925" sldId="892"/>
        </pc:sldMkLst>
        <pc:spChg chg="mod">
          <ac:chgData name="Jones, Rodney" userId="1a683736-3586-4261-bdee-ce92f32a548f" providerId="ADAL" clId="{EA0C37FA-AF82-48C0-8F86-9E7A55A923C2}" dt="2020-06-10T17:50:14.753" v="392" actId="2711"/>
          <ac:spMkLst>
            <pc:docMk/>
            <pc:sldMk cId="3852305925" sldId="892"/>
            <ac:spMk id="4" creationId="{51D40234-5F7D-4241-8BBC-40294866A337}"/>
          </ac:spMkLst>
        </pc:spChg>
        <pc:spChg chg="mod">
          <ac:chgData name="Jones, Rodney" userId="1a683736-3586-4261-bdee-ce92f32a548f" providerId="ADAL" clId="{EA0C37FA-AF82-48C0-8F86-9E7A55A923C2}" dt="2020-06-10T17:50:14.753" v="392" actId="2711"/>
          <ac:spMkLst>
            <pc:docMk/>
            <pc:sldMk cId="3852305925" sldId="892"/>
            <ac:spMk id="5" creationId="{946A20DA-4C51-8C48-9A22-B0E4758F6231}"/>
          </ac:spMkLst>
        </pc:spChg>
        <pc:spChg chg="mod">
          <ac:chgData name="Jones, Rodney" userId="1a683736-3586-4261-bdee-ce92f32a548f" providerId="ADAL" clId="{EA0C37FA-AF82-48C0-8F86-9E7A55A923C2}" dt="2020-06-10T17:50:14.753" v="392" actId="2711"/>
          <ac:spMkLst>
            <pc:docMk/>
            <pc:sldMk cId="3852305925" sldId="892"/>
            <ac:spMk id="13" creationId="{B460D13F-212C-4A39-9562-7F0CFD0A875E}"/>
          </ac:spMkLst>
        </pc:spChg>
        <pc:spChg chg="mod">
          <ac:chgData name="Jones, Rodney" userId="1a683736-3586-4261-bdee-ce92f32a548f" providerId="ADAL" clId="{EA0C37FA-AF82-48C0-8F86-9E7A55A923C2}" dt="2020-06-10T17:50:14.753" v="392" actId="2711"/>
          <ac:spMkLst>
            <pc:docMk/>
            <pc:sldMk cId="3852305925" sldId="892"/>
            <ac:spMk id="14" creationId="{E1D176B4-16B5-344D-94D0-4CF7B30A9F43}"/>
          </ac:spMkLst>
        </pc:spChg>
        <pc:spChg chg="mod">
          <ac:chgData name="Jones, Rodney" userId="1a683736-3586-4261-bdee-ce92f32a548f" providerId="ADAL" clId="{EA0C37FA-AF82-48C0-8F86-9E7A55A923C2}" dt="2020-06-10T17:50:14.753" v="392" actId="2711"/>
          <ac:spMkLst>
            <pc:docMk/>
            <pc:sldMk cId="3852305925" sldId="892"/>
            <ac:spMk id="16" creationId="{73254BDC-8582-CD46-BD03-E46296B1C0FB}"/>
          </ac:spMkLst>
        </pc:spChg>
        <pc:spChg chg="mod">
          <ac:chgData name="Jones, Rodney" userId="1a683736-3586-4261-bdee-ce92f32a548f" providerId="ADAL" clId="{EA0C37FA-AF82-48C0-8F86-9E7A55A923C2}" dt="2020-06-10T17:50:14.753" v="392" actId="2711"/>
          <ac:spMkLst>
            <pc:docMk/>
            <pc:sldMk cId="3852305925" sldId="892"/>
            <ac:spMk id="18" creationId="{7D19C3FC-B601-B64C-B7E6-5FA0F4DEE921}"/>
          </ac:spMkLst>
        </pc:spChg>
        <pc:spChg chg="mod">
          <ac:chgData name="Jones, Rodney" userId="1a683736-3586-4261-bdee-ce92f32a548f" providerId="ADAL" clId="{EA0C37FA-AF82-48C0-8F86-9E7A55A923C2}" dt="2020-06-10T17:50:14.753" v="392" actId="2711"/>
          <ac:spMkLst>
            <pc:docMk/>
            <pc:sldMk cId="3852305925" sldId="892"/>
            <ac:spMk id="21" creationId="{C5C06551-7F45-4D43-BAFE-B77A7EF1DF4F}"/>
          </ac:spMkLst>
        </pc:spChg>
      </pc:sldChg>
      <pc:sldChg chg="modSp mod">
        <pc:chgData name="Jones, Rodney" userId="1a683736-3586-4261-bdee-ce92f32a548f" providerId="ADAL" clId="{EA0C37FA-AF82-48C0-8F86-9E7A55A923C2}" dt="2020-06-10T17:50:47.937" v="397" actId="2711"/>
        <pc:sldMkLst>
          <pc:docMk/>
          <pc:sldMk cId="1451829708" sldId="893"/>
        </pc:sldMkLst>
        <pc:spChg chg="mod">
          <ac:chgData name="Jones, Rodney" userId="1a683736-3586-4261-bdee-ce92f32a548f" providerId="ADAL" clId="{EA0C37FA-AF82-48C0-8F86-9E7A55A923C2}" dt="2020-06-10T17:50:47.937" v="397" actId="2711"/>
          <ac:spMkLst>
            <pc:docMk/>
            <pc:sldMk cId="1451829708" sldId="893"/>
            <ac:spMk id="2" creationId="{00000000-0000-0000-0000-000000000000}"/>
          </ac:spMkLst>
        </pc:spChg>
        <pc:spChg chg="mod">
          <ac:chgData name="Jones, Rodney" userId="1a683736-3586-4261-bdee-ce92f32a548f" providerId="ADAL" clId="{EA0C37FA-AF82-48C0-8F86-9E7A55A923C2}" dt="2020-06-10T17:50:47.937" v="397" actId="2711"/>
          <ac:spMkLst>
            <pc:docMk/>
            <pc:sldMk cId="1451829708" sldId="893"/>
            <ac:spMk id="3" creationId="{00000000-0000-0000-0000-000000000000}"/>
          </ac:spMkLst>
        </pc:spChg>
        <pc:spChg chg="mod">
          <ac:chgData name="Jones, Rodney" userId="1a683736-3586-4261-bdee-ce92f32a548f" providerId="ADAL" clId="{EA0C37FA-AF82-48C0-8F86-9E7A55A923C2}" dt="2020-06-10T17:50:47.937" v="397" actId="2711"/>
          <ac:spMkLst>
            <pc:docMk/>
            <pc:sldMk cId="1451829708" sldId="893"/>
            <ac:spMk id="4" creationId="{00000000-0000-0000-0000-000000000000}"/>
          </ac:spMkLst>
        </pc:spChg>
        <pc:spChg chg="mod">
          <ac:chgData name="Jones, Rodney" userId="1a683736-3586-4261-bdee-ce92f32a548f" providerId="ADAL" clId="{EA0C37FA-AF82-48C0-8F86-9E7A55A923C2}" dt="2020-06-10T17:50:47.937" v="397" actId="2711"/>
          <ac:spMkLst>
            <pc:docMk/>
            <pc:sldMk cId="1451829708" sldId="893"/>
            <ac:spMk id="5" creationId="{00000000-0000-0000-0000-000000000000}"/>
          </ac:spMkLst>
        </pc:spChg>
      </pc:sldChg>
      <pc:sldChg chg="modSp mod">
        <pc:chgData name="Jones, Rodney" userId="1a683736-3586-4261-bdee-ce92f32a548f" providerId="ADAL" clId="{EA0C37FA-AF82-48C0-8F86-9E7A55A923C2}" dt="2020-06-10T17:51:27.839" v="403" actId="2711"/>
        <pc:sldMkLst>
          <pc:docMk/>
          <pc:sldMk cId="2554211480" sldId="894"/>
        </pc:sldMkLst>
        <pc:spChg chg="mod">
          <ac:chgData name="Jones, Rodney" userId="1a683736-3586-4261-bdee-ce92f32a548f" providerId="ADAL" clId="{EA0C37FA-AF82-48C0-8F86-9E7A55A923C2}" dt="2020-06-10T17:51:27.839" v="403" actId="2711"/>
          <ac:spMkLst>
            <pc:docMk/>
            <pc:sldMk cId="2554211480" sldId="894"/>
            <ac:spMk id="2" creationId="{00000000-0000-0000-0000-000000000000}"/>
          </ac:spMkLst>
        </pc:spChg>
      </pc:sldChg>
      <pc:sldChg chg="modSp mod">
        <pc:chgData name="Jones, Rodney" userId="1a683736-3586-4261-bdee-ce92f32a548f" providerId="ADAL" clId="{EA0C37FA-AF82-48C0-8F86-9E7A55A923C2}" dt="2020-06-10T17:53:34.727" v="471" actId="2711"/>
        <pc:sldMkLst>
          <pc:docMk/>
          <pc:sldMk cId="3982827290" sldId="895"/>
        </pc:sldMkLst>
        <pc:spChg chg="mod">
          <ac:chgData name="Jones, Rodney" userId="1a683736-3586-4261-bdee-ce92f32a548f" providerId="ADAL" clId="{EA0C37FA-AF82-48C0-8F86-9E7A55A923C2}" dt="2020-06-10T17:53:34.727" v="471" actId="2711"/>
          <ac:spMkLst>
            <pc:docMk/>
            <pc:sldMk cId="3982827290" sldId="895"/>
            <ac:spMk id="18" creationId="{236DAE32-370E-334C-A455-2298D76A336D}"/>
          </ac:spMkLst>
        </pc:spChg>
        <pc:spChg chg="mod">
          <ac:chgData name="Jones, Rodney" userId="1a683736-3586-4261-bdee-ce92f32a548f" providerId="ADAL" clId="{EA0C37FA-AF82-48C0-8F86-9E7A55A923C2}" dt="2020-06-10T17:53:34.727" v="471" actId="2711"/>
          <ac:spMkLst>
            <pc:docMk/>
            <pc:sldMk cId="3982827290" sldId="895"/>
            <ac:spMk id="19" creationId="{FFCD8AE9-CEF8-A740-ADC1-44ADF23E39A2}"/>
          </ac:spMkLst>
        </pc:spChg>
        <pc:spChg chg="mod">
          <ac:chgData name="Jones, Rodney" userId="1a683736-3586-4261-bdee-ce92f32a548f" providerId="ADAL" clId="{EA0C37FA-AF82-48C0-8F86-9E7A55A923C2}" dt="2020-06-10T17:53:34.727" v="471" actId="2711"/>
          <ac:spMkLst>
            <pc:docMk/>
            <pc:sldMk cId="3982827290" sldId="895"/>
            <ac:spMk id="20" creationId="{DE9224CE-3F8D-1A4B-BE25-FA456A39F617}"/>
          </ac:spMkLst>
        </pc:spChg>
      </pc:sldChg>
    </pc:docChg>
  </pc:docChgLst>
  <pc:docChgLst>
    <pc:chgData name="Orlando, Eden" userId="19c1b340-e46b-48a3-a41f-642adfb902d1" providerId="ADAL" clId="{F9E63CEC-1438-4FB1-8276-C9D0DABCEF33}"/>
    <pc:docChg chg="undo custSel addSld delSld modSld sldOrd">
      <pc:chgData name="Orlando, Eden" userId="19c1b340-e46b-48a3-a41f-642adfb902d1" providerId="ADAL" clId="{F9E63CEC-1438-4FB1-8276-C9D0DABCEF33}" dt="2020-03-24T21:47:14.286" v="3172"/>
      <pc:docMkLst>
        <pc:docMk/>
      </pc:docMkLst>
      <pc:sldChg chg="modNotesTx">
        <pc:chgData name="Orlando, Eden" userId="19c1b340-e46b-48a3-a41f-642adfb902d1" providerId="ADAL" clId="{F9E63CEC-1438-4FB1-8276-C9D0DABCEF33}" dt="2020-03-18T20:47:07.002" v="798" actId="20577"/>
        <pc:sldMkLst>
          <pc:docMk/>
          <pc:sldMk cId="520066972" sldId="303"/>
        </pc:sldMkLst>
      </pc:sldChg>
      <pc:sldChg chg="modNotesTx">
        <pc:chgData name="Orlando, Eden" userId="19c1b340-e46b-48a3-a41f-642adfb902d1" providerId="ADAL" clId="{F9E63CEC-1438-4FB1-8276-C9D0DABCEF33}" dt="2020-03-18T20:47:14.181" v="799" actId="20577"/>
        <pc:sldMkLst>
          <pc:docMk/>
          <pc:sldMk cId="3024704862" sldId="364"/>
        </pc:sldMkLst>
      </pc:sldChg>
      <pc:sldChg chg="modNotesTx">
        <pc:chgData name="Orlando, Eden" userId="19c1b340-e46b-48a3-a41f-642adfb902d1" providerId="ADAL" clId="{F9E63CEC-1438-4FB1-8276-C9D0DABCEF33}" dt="2020-03-18T20:42:53.036" v="717" actId="20577"/>
        <pc:sldMkLst>
          <pc:docMk/>
          <pc:sldMk cId="2228243885" sldId="633"/>
        </pc:sldMkLst>
      </pc:sldChg>
      <pc:sldChg chg="modNotesTx">
        <pc:chgData name="Orlando, Eden" userId="19c1b340-e46b-48a3-a41f-642adfb902d1" providerId="ADAL" clId="{F9E63CEC-1438-4FB1-8276-C9D0DABCEF33}" dt="2020-03-18T21:19:39.811" v="2837" actId="20577"/>
        <pc:sldMkLst>
          <pc:docMk/>
          <pc:sldMk cId="2647465613" sldId="636"/>
        </pc:sldMkLst>
      </pc:sldChg>
      <pc:sldChg chg="modNotesTx">
        <pc:chgData name="Orlando, Eden" userId="19c1b340-e46b-48a3-a41f-642adfb902d1" providerId="ADAL" clId="{F9E63CEC-1438-4FB1-8276-C9D0DABCEF33}" dt="2020-03-18T20:42:21.382" v="716" actId="20577"/>
        <pc:sldMkLst>
          <pc:docMk/>
          <pc:sldMk cId="759306382" sldId="637"/>
        </pc:sldMkLst>
      </pc:sldChg>
      <pc:sldChg chg="delSp modSp">
        <pc:chgData name="Orlando, Eden" userId="19c1b340-e46b-48a3-a41f-642adfb902d1" providerId="ADAL" clId="{F9E63CEC-1438-4FB1-8276-C9D0DABCEF33}" dt="2020-03-18T21:30:20.373" v="3169" actId="20577"/>
        <pc:sldMkLst>
          <pc:docMk/>
          <pc:sldMk cId="3452463043" sldId="651"/>
        </pc:sldMkLst>
        <pc:spChg chg="mod">
          <ac:chgData name="Orlando, Eden" userId="19c1b340-e46b-48a3-a41f-642adfb902d1" providerId="ADAL" clId="{F9E63CEC-1438-4FB1-8276-C9D0DABCEF33}" dt="2020-03-18T20:24:51.301" v="191" actId="20577"/>
          <ac:spMkLst>
            <pc:docMk/>
            <pc:sldMk cId="3452463043" sldId="651"/>
            <ac:spMk id="8" creationId="{00000000-0000-0000-0000-000000000000}"/>
          </ac:spMkLst>
        </pc:spChg>
        <pc:spChg chg="mod">
          <ac:chgData name="Orlando, Eden" userId="19c1b340-e46b-48a3-a41f-642adfb902d1" providerId="ADAL" clId="{F9E63CEC-1438-4FB1-8276-C9D0DABCEF33}" dt="2020-03-18T20:35:46.049" v="399" actId="20577"/>
          <ac:spMkLst>
            <pc:docMk/>
            <pc:sldMk cId="3452463043" sldId="651"/>
            <ac:spMk id="10" creationId="{00000000-0000-0000-0000-000000000000}"/>
          </ac:spMkLst>
        </pc:spChg>
        <pc:spChg chg="del mod">
          <ac:chgData name="Orlando, Eden" userId="19c1b340-e46b-48a3-a41f-642adfb902d1" providerId="ADAL" clId="{F9E63CEC-1438-4FB1-8276-C9D0DABCEF33}" dt="2020-03-18T20:27:13.809" v="283"/>
          <ac:spMkLst>
            <pc:docMk/>
            <pc:sldMk cId="3452463043" sldId="651"/>
            <ac:spMk id="11" creationId="{00000000-0000-0000-0000-000000000000}"/>
          </ac:spMkLst>
        </pc:spChg>
        <pc:spChg chg="mod">
          <ac:chgData name="Orlando, Eden" userId="19c1b340-e46b-48a3-a41f-642adfb902d1" providerId="ADAL" clId="{F9E63CEC-1438-4FB1-8276-C9D0DABCEF33}" dt="2020-03-18T20:35:59.371" v="402" actId="1076"/>
          <ac:spMkLst>
            <pc:docMk/>
            <pc:sldMk cId="3452463043" sldId="651"/>
            <ac:spMk id="12" creationId="{00000000-0000-0000-0000-000000000000}"/>
          </ac:spMkLst>
        </pc:spChg>
        <pc:spChg chg="del mod">
          <ac:chgData name="Orlando, Eden" userId="19c1b340-e46b-48a3-a41f-642adfb902d1" providerId="ADAL" clId="{F9E63CEC-1438-4FB1-8276-C9D0DABCEF33}" dt="2020-03-18T20:26:35.110" v="273"/>
          <ac:spMkLst>
            <pc:docMk/>
            <pc:sldMk cId="3452463043" sldId="651"/>
            <ac:spMk id="13" creationId="{00000000-0000-0000-0000-000000000000}"/>
          </ac:spMkLst>
        </pc:spChg>
        <pc:spChg chg="mod">
          <ac:chgData name="Orlando, Eden" userId="19c1b340-e46b-48a3-a41f-642adfb902d1" providerId="ADAL" clId="{F9E63CEC-1438-4FB1-8276-C9D0DABCEF33}" dt="2020-03-18T21:30:20.373" v="3169" actId="20577"/>
          <ac:spMkLst>
            <pc:docMk/>
            <pc:sldMk cId="3452463043" sldId="651"/>
            <ac:spMk id="19" creationId="{00000000-0000-0000-0000-000000000000}"/>
          </ac:spMkLst>
        </pc:spChg>
        <pc:grpChg chg="mod">
          <ac:chgData name="Orlando, Eden" userId="19c1b340-e46b-48a3-a41f-642adfb902d1" providerId="ADAL" clId="{F9E63CEC-1438-4FB1-8276-C9D0DABCEF33}" dt="2020-03-18T20:36:37.240" v="403" actId="1076"/>
          <ac:grpSpMkLst>
            <pc:docMk/>
            <pc:sldMk cId="3452463043" sldId="651"/>
            <ac:grpSpMk id="21" creationId="{3DF62691-8E12-6249-A8D4-DB9EDA7B8482}"/>
          </ac:grpSpMkLst>
        </pc:grpChg>
        <pc:grpChg chg="mod">
          <ac:chgData name="Orlando, Eden" userId="19c1b340-e46b-48a3-a41f-642adfb902d1" providerId="ADAL" clId="{F9E63CEC-1438-4FB1-8276-C9D0DABCEF33}" dt="2020-03-18T20:35:51.792" v="400" actId="1076"/>
          <ac:grpSpMkLst>
            <pc:docMk/>
            <pc:sldMk cId="3452463043" sldId="651"/>
            <ac:grpSpMk id="24" creationId="{6DFCBBF9-DB0B-C345-9B6A-C830666FBE16}"/>
          </ac:grpSpMkLst>
        </pc:grpChg>
        <pc:grpChg chg="mod">
          <ac:chgData name="Orlando, Eden" userId="19c1b340-e46b-48a3-a41f-642adfb902d1" providerId="ADAL" clId="{F9E63CEC-1438-4FB1-8276-C9D0DABCEF33}" dt="2020-03-18T20:35:57.258" v="401" actId="1076"/>
          <ac:grpSpMkLst>
            <pc:docMk/>
            <pc:sldMk cId="3452463043" sldId="651"/>
            <ac:grpSpMk id="27" creationId="{6B5F3DF9-2B0B-EB48-822E-43352573E48D}"/>
          </ac:grpSpMkLst>
        </pc:grpChg>
        <pc:grpChg chg="mod">
          <ac:chgData name="Orlando, Eden" userId="19c1b340-e46b-48a3-a41f-642adfb902d1" providerId="ADAL" clId="{F9E63CEC-1438-4FB1-8276-C9D0DABCEF33}" dt="2020-03-18T20:27:08.977" v="279" actId="14100"/>
          <ac:grpSpMkLst>
            <pc:docMk/>
            <pc:sldMk cId="3452463043" sldId="651"/>
            <ac:grpSpMk id="30" creationId="{1C36FC21-08CA-5D4D-9F32-9B52A6D40978}"/>
          </ac:grpSpMkLst>
        </pc:grpChg>
        <pc:grpChg chg="mod">
          <ac:chgData name="Orlando, Eden" userId="19c1b340-e46b-48a3-a41f-642adfb902d1" providerId="ADAL" clId="{F9E63CEC-1438-4FB1-8276-C9D0DABCEF33}" dt="2020-03-18T20:27:02.864" v="277" actId="1076"/>
          <ac:grpSpMkLst>
            <pc:docMk/>
            <pc:sldMk cId="3452463043" sldId="651"/>
            <ac:grpSpMk id="34" creationId="{A89C63BB-BBD4-6540-BACB-307727EFD24E}"/>
          </ac:grpSpMkLst>
        </pc:grpChg>
      </pc:sldChg>
      <pc:sldChg chg="modNotesTx">
        <pc:chgData name="Orlando, Eden" userId="19c1b340-e46b-48a3-a41f-642adfb902d1" providerId="ADAL" clId="{F9E63CEC-1438-4FB1-8276-C9D0DABCEF33}" dt="2020-03-18T20:39:51.402" v="598" actId="20577"/>
        <pc:sldMkLst>
          <pc:docMk/>
          <pc:sldMk cId="2530829063" sldId="654"/>
        </pc:sldMkLst>
      </pc:sldChg>
      <pc:sldChg chg="modNotesTx">
        <pc:chgData name="Orlando, Eden" userId="19c1b340-e46b-48a3-a41f-642adfb902d1" providerId="ADAL" clId="{F9E63CEC-1438-4FB1-8276-C9D0DABCEF33}" dt="2020-03-18T21:08:14.520" v="2216" actId="20577"/>
        <pc:sldMkLst>
          <pc:docMk/>
          <pc:sldMk cId="139723982" sldId="659"/>
        </pc:sldMkLst>
      </pc:sldChg>
      <pc:sldChg chg="modNotesTx">
        <pc:chgData name="Orlando, Eden" userId="19c1b340-e46b-48a3-a41f-642adfb902d1" providerId="ADAL" clId="{F9E63CEC-1438-4FB1-8276-C9D0DABCEF33}" dt="2020-03-18T20:44:49.728" v="793" actId="20577"/>
        <pc:sldMkLst>
          <pc:docMk/>
          <pc:sldMk cId="3451240949" sldId="661"/>
        </pc:sldMkLst>
      </pc:sldChg>
      <pc:sldChg chg="modNotesTx">
        <pc:chgData name="Orlando, Eden" userId="19c1b340-e46b-48a3-a41f-642adfb902d1" providerId="ADAL" clId="{F9E63CEC-1438-4FB1-8276-C9D0DABCEF33}" dt="2020-03-18T21:03:30.681" v="1930" actId="20577"/>
        <pc:sldMkLst>
          <pc:docMk/>
          <pc:sldMk cId="410950062" sldId="675"/>
        </pc:sldMkLst>
      </pc:sldChg>
      <pc:sldChg chg="modNotesTx">
        <pc:chgData name="Orlando, Eden" userId="19c1b340-e46b-48a3-a41f-642adfb902d1" providerId="ADAL" clId="{F9E63CEC-1438-4FB1-8276-C9D0DABCEF33}" dt="2020-03-18T21:03:36.388" v="1931" actId="20577"/>
        <pc:sldMkLst>
          <pc:docMk/>
          <pc:sldMk cId="1524143075" sldId="676"/>
        </pc:sldMkLst>
      </pc:sldChg>
      <pc:sldChg chg="modNotesTx">
        <pc:chgData name="Orlando, Eden" userId="19c1b340-e46b-48a3-a41f-642adfb902d1" providerId="ADAL" clId="{F9E63CEC-1438-4FB1-8276-C9D0DABCEF33}" dt="2020-03-18T21:03:39.918" v="1932" actId="20577"/>
        <pc:sldMkLst>
          <pc:docMk/>
          <pc:sldMk cId="774699196" sldId="677"/>
        </pc:sldMkLst>
      </pc:sldChg>
      <pc:sldChg chg="modSp">
        <pc:chgData name="Orlando, Eden" userId="19c1b340-e46b-48a3-a41f-642adfb902d1" providerId="ADAL" clId="{F9E63CEC-1438-4FB1-8276-C9D0DABCEF33}" dt="2020-03-11T21:42:46.860" v="40" actId="20577"/>
        <pc:sldMkLst>
          <pc:docMk/>
          <pc:sldMk cId="247368597" sldId="835"/>
        </pc:sldMkLst>
        <pc:spChg chg="mod">
          <ac:chgData name="Orlando, Eden" userId="19c1b340-e46b-48a3-a41f-642adfb902d1" providerId="ADAL" clId="{F9E63CEC-1438-4FB1-8276-C9D0DABCEF33}" dt="2020-03-11T21:42:46.860" v="40" actId="20577"/>
          <ac:spMkLst>
            <pc:docMk/>
            <pc:sldMk cId="247368597" sldId="835"/>
            <ac:spMk id="14" creationId="{C7301186-0588-F64B-8F2F-521FA065429E}"/>
          </ac:spMkLst>
        </pc:spChg>
        <pc:spChg chg="mod">
          <ac:chgData name="Orlando, Eden" userId="19c1b340-e46b-48a3-a41f-642adfb902d1" providerId="ADAL" clId="{F9E63CEC-1438-4FB1-8276-C9D0DABCEF33}" dt="2020-03-11T21:42:41.370" v="39" actId="20577"/>
          <ac:spMkLst>
            <pc:docMk/>
            <pc:sldMk cId="247368597" sldId="835"/>
            <ac:spMk id="15" creationId="{E35344FC-5F94-644C-B6FD-1AE64747D650}"/>
          </ac:spMkLst>
        </pc:spChg>
      </pc:sldChg>
      <pc:sldChg chg="del">
        <pc:chgData name="Orlando, Eden" userId="19c1b340-e46b-48a3-a41f-642adfb902d1" providerId="ADAL" clId="{F9E63CEC-1438-4FB1-8276-C9D0DABCEF33}" dt="2020-03-11T21:43:08.033" v="41" actId="2696"/>
        <pc:sldMkLst>
          <pc:docMk/>
          <pc:sldMk cId="636420953" sldId="837"/>
        </pc:sldMkLst>
      </pc:sldChg>
      <pc:sldChg chg="del">
        <pc:chgData name="Orlando, Eden" userId="19c1b340-e46b-48a3-a41f-642adfb902d1" providerId="ADAL" clId="{F9E63CEC-1438-4FB1-8276-C9D0DABCEF33}" dt="2020-03-11T21:43:08.033" v="41" actId="2696"/>
        <pc:sldMkLst>
          <pc:docMk/>
          <pc:sldMk cId="2004893094" sldId="838"/>
        </pc:sldMkLst>
      </pc:sldChg>
      <pc:sldChg chg="del">
        <pc:chgData name="Orlando, Eden" userId="19c1b340-e46b-48a3-a41f-642adfb902d1" providerId="ADAL" clId="{F9E63CEC-1438-4FB1-8276-C9D0DABCEF33}" dt="2020-03-11T21:43:08.033" v="41" actId="2696"/>
        <pc:sldMkLst>
          <pc:docMk/>
          <pc:sldMk cId="4024853267" sldId="839"/>
        </pc:sldMkLst>
      </pc:sldChg>
      <pc:sldChg chg="del">
        <pc:chgData name="Orlando, Eden" userId="19c1b340-e46b-48a3-a41f-642adfb902d1" providerId="ADAL" clId="{F9E63CEC-1438-4FB1-8276-C9D0DABCEF33}" dt="2020-03-11T21:43:08.033" v="41" actId="2696"/>
        <pc:sldMkLst>
          <pc:docMk/>
          <pc:sldMk cId="403379898" sldId="841"/>
        </pc:sldMkLst>
      </pc:sldChg>
      <pc:sldChg chg="del">
        <pc:chgData name="Orlando, Eden" userId="19c1b340-e46b-48a3-a41f-642adfb902d1" providerId="ADAL" clId="{F9E63CEC-1438-4FB1-8276-C9D0DABCEF33}" dt="2020-03-11T21:43:08.033" v="41" actId="2696"/>
        <pc:sldMkLst>
          <pc:docMk/>
          <pc:sldMk cId="2990050976" sldId="842"/>
        </pc:sldMkLst>
      </pc:sldChg>
      <pc:sldChg chg="del">
        <pc:chgData name="Orlando, Eden" userId="19c1b340-e46b-48a3-a41f-642adfb902d1" providerId="ADAL" clId="{F9E63CEC-1438-4FB1-8276-C9D0DABCEF33}" dt="2020-03-11T21:43:08.033" v="41" actId="2696"/>
        <pc:sldMkLst>
          <pc:docMk/>
          <pc:sldMk cId="4075424660" sldId="843"/>
        </pc:sldMkLst>
      </pc:sldChg>
      <pc:sldChg chg="del">
        <pc:chgData name="Orlando, Eden" userId="19c1b340-e46b-48a3-a41f-642adfb902d1" providerId="ADAL" clId="{F9E63CEC-1438-4FB1-8276-C9D0DABCEF33}" dt="2020-03-11T21:43:08.033" v="41" actId="2696"/>
        <pc:sldMkLst>
          <pc:docMk/>
          <pc:sldMk cId="2450052449" sldId="844"/>
        </pc:sldMkLst>
      </pc:sldChg>
      <pc:sldChg chg="del">
        <pc:chgData name="Orlando, Eden" userId="19c1b340-e46b-48a3-a41f-642adfb902d1" providerId="ADAL" clId="{F9E63CEC-1438-4FB1-8276-C9D0DABCEF33}" dt="2020-03-11T21:43:08.033" v="41" actId="2696"/>
        <pc:sldMkLst>
          <pc:docMk/>
          <pc:sldMk cId="2577928728" sldId="845"/>
        </pc:sldMkLst>
      </pc:sldChg>
      <pc:sldChg chg="del">
        <pc:chgData name="Orlando, Eden" userId="19c1b340-e46b-48a3-a41f-642adfb902d1" providerId="ADAL" clId="{F9E63CEC-1438-4FB1-8276-C9D0DABCEF33}" dt="2020-03-11T21:43:08.033" v="41" actId="2696"/>
        <pc:sldMkLst>
          <pc:docMk/>
          <pc:sldMk cId="2837884811" sldId="846"/>
        </pc:sldMkLst>
      </pc:sldChg>
      <pc:sldChg chg="del">
        <pc:chgData name="Orlando, Eden" userId="19c1b340-e46b-48a3-a41f-642adfb902d1" providerId="ADAL" clId="{F9E63CEC-1438-4FB1-8276-C9D0DABCEF33}" dt="2020-03-11T21:43:08.033" v="41" actId="2696"/>
        <pc:sldMkLst>
          <pc:docMk/>
          <pc:sldMk cId="3018639158" sldId="852"/>
        </pc:sldMkLst>
      </pc:sldChg>
      <pc:sldChg chg="del">
        <pc:chgData name="Orlando, Eden" userId="19c1b340-e46b-48a3-a41f-642adfb902d1" providerId="ADAL" clId="{F9E63CEC-1438-4FB1-8276-C9D0DABCEF33}" dt="2020-03-11T21:43:08.033" v="41" actId="2696"/>
        <pc:sldMkLst>
          <pc:docMk/>
          <pc:sldMk cId="3765645986" sldId="854"/>
        </pc:sldMkLst>
      </pc:sldChg>
      <pc:sldChg chg="del">
        <pc:chgData name="Orlando, Eden" userId="19c1b340-e46b-48a3-a41f-642adfb902d1" providerId="ADAL" clId="{F9E63CEC-1438-4FB1-8276-C9D0DABCEF33}" dt="2020-03-11T21:43:08.033" v="41" actId="2696"/>
        <pc:sldMkLst>
          <pc:docMk/>
          <pc:sldMk cId="2459797937" sldId="855"/>
        </pc:sldMkLst>
      </pc:sldChg>
      <pc:sldChg chg="del">
        <pc:chgData name="Orlando, Eden" userId="19c1b340-e46b-48a3-a41f-642adfb902d1" providerId="ADAL" clId="{F9E63CEC-1438-4FB1-8276-C9D0DABCEF33}" dt="2020-03-11T21:43:08.033" v="41" actId="2696"/>
        <pc:sldMkLst>
          <pc:docMk/>
          <pc:sldMk cId="1379780236" sldId="856"/>
        </pc:sldMkLst>
      </pc:sldChg>
      <pc:sldChg chg="del">
        <pc:chgData name="Orlando, Eden" userId="19c1b340-e46b-48a3-a41f-642adfb902d1" providerId="ADAL" clId="{F9E63CEC-1438-4FB1-8276-C9D0DABCEF33}" dt="2020-03-11T21:43:08.033" v="41" actId="2696"/>
        <pc:sldMkLst>
          <pc:docMk/>
          <pc:sldMk cId="2625291889" sldId="858"/>
        </pc:sldMkLst>
      </pc:sldChg>
      <pc:sldChg chg="del">
        <pc:chgData name="Orlando, Eden" userId="19c1b340-e46b-48a3-a41f-642adfb902d1" providerId="ADAL" clId="{F9E63CEC-1438-4FB1-8276-C9D0DABCEF33}" dt="2020-03-11T21:43:08.033" v="41" actId="2696"/>
        <pc:sldMkLst>
          <pc:docMk/>
          <pc:sldMk cId="432546704" sldId="859"/>
        </pc:sldMkLst>
      </pc:sldChg>
      <pc:sldChg chg="ord modNotesTx">
        <pc:chgData name="Orlando, Eden" userId="19c1b340-e46b-48a3-a41f-642adfb902d1" providerId="ADAL" clId="{F9E63CEC-1438-4FB1-8276-C9D0DABCEF33}" dt="2020-03-24T21:47:14.286" v="3172"/>
        <pc:sldMkLst>
          <pc:docMk/>
          <pc:sldMk cId="3384045450" sldId="861"/>
        </pc:sldMkLst>
      </pc:sldChg>
      <pc:sldChg chg="del">
        <pc:chgData name="Orlando, Eden" userId="19c1b340-e46b-48a3-a41f-642adfb902d1" providerId="ADAL" clId="{F9E63CEC-1438-4FB1-8276-C9D0DABCEF33}" dt="2020-03-11T21:43:08.033" v="41" actId="2696"/>
        <pc:sldMkLst>
          <pc:docMk/>
          <pc:sldMk cId="248004085" sldId="862"/>
        </pc:sldMkLst>
      </pc:sldChg>
      <pc:sldChg chg="del">
        <pc:chgData name="Orlando, Eden" userId="19c1b340-e46b-48a3-a41f-642adfb902d1" providerId="ADAL" clId="{F9E63CEC-1438-4FB1-8276-C9D0DABCEF33}" dt="2020-03-11T21:43:08.033" v="41" actId="2696"/>
        <pc:sldMkLst>
          <pc:docMk/>
          <pc:sldMk cId="2160065222" sldId="864"/>
        </pc:sldMkLst>
      </pc:sldChg>
      <pc:sldChg chg="del">
        <pc:chgData name="Orlando, Eden" userId="19c1b340-e46b-48a3-a41f-642adfb902d1" providerId="ADAL" clId="{F9E63CEC-1438-4FB1-8276-C9D0DABCEF33}" dt="2020-03-11T21:43:08.033" v="41" actId="2696"/>
        <pc:sldMkLst>
          <pc:docMk/>
          <pc:sldMk cId="3443528594" sldId="865"/>
        </pc:sldMkLst>
      </pc:sldChg>
      <pc:sldChg chg="del">
        <pc:chgData name="Orlando, Eden" userId="19c1b340-e46b-48a3-a41f-642adfb902d1" providerId="ADAL" clId="{F9E63CEC-1438-4FB1-8276-C9D0DABCEF33}" dt="2020-03-11T21:43:08.033" v="41" actId="2696"/>
        <pc:sldMkLst>
          <pc:docMk/>
          <pc:sldMk cId="1725754544" sldId="867"/>
        </pc:sldMkLst>
      </pc:sldChg>
      <pc:sldChg chg="del">
        <pc:chgData name="Orlando, Eden" userId="19c1b340-e46b-48a3-a41f-642adfb902d1" providerId="ADAL" clId="{F9E63CEC-1438-4FB1-8276-C9D0DABCEF33}" dt="2020-03-11T21:43:08.033" v="41" actId="2696"/>
        <pc:sldMkLst>
          <pc:docMk/>
          <pc:sldMk cId="4026128827" sldId="868"/>
        </pc:sldMkLst>
      </pc:sldChg>
      <pc:sldChg chg="del">
        <pc:chgData name="Orlando, Eden" userId="19c1b340-e46b-48a3-a41f-642adfb902d1" providerId="ADAL" clId="{F9E63CEC-1438-4FB1-8276-C9D0DABCEF33}" dt="2020-03-11T21:43:08.033" v="41" actId="2696"/>
        <pc:sldMkLst>
          <pc:docMk/>
          <pc:sldMk cId="3905746958" sldId="869"/>
        </pc:sldMkLst>
      </pc:sldChg>
      <pc:sldChg chg="del">
        <pc:chgData name="Orlando, Eden" userId="19c1b340-e46b-48a3-a41f-642adfb902d1" providerId="ADAL" clId="{F9E63CEC-1438-4FB1-8276-C9D0DABCEF33}" dt="2020-03-11T21:43:08.033" v="41" actId="2696"/>
        <pc:sldMkLst>
          <pc:docMk/>
          <pc:sldMk cId="2519141927" sldId="870"/>
        </pc:sldMkLst>
      </pc:sldChg>
      <pc:sldChg chg="modNotesTx">
        <pc:chgData name="Orlando, Eden" userId="19c1b340-e46b-48a3-a41f-642adfb902d1" providerId="ADAL" clId="{F9E63CEC-1438-4FB1-8276-C9D0DABCEF33}" dt="2020-03-18T20:47:30.044" v="802" actId="20577"/>
        <pc:sldMkLst>
          <pc:docMk/>
          <pc:sldMk cId="679369779" sldId="877"/>
        </pc:sldMkLst>
      </pc:sldChg>
      <pc:sldChg chg="modNotesTx">
        <pc:chgData name="Orlando, Eden" userId="19c1b340-e46b-48a3-a41f-642adfb902d1" providerId="ADAL" clId="{F9E63CEC-1438-4FB1-8276-C9D0DABCEF33}" dt="2020-03-18T21:00:13.063" v="1773" actId="20577"/>
        <pc:sldMkLst>
          <pc:docMk/>
          <pc:sldMk cId="2351114124" sldId="878"/>
        </pc:sldMkLst>
      </pc:sldChg>
      <pc:sldChg chg="modSp">
        <pc:chgData name="Orlando, Eden" userId="19c1b340-e46b-48a3-a41f-642adfb902d1" providerId="ADAL" clId="{F9E63CEC-1438-4FB1-8276-C9D0DABCEF33}" dt="2020-03-18T20:35:14.352" v="398" actId="20577"/>
        <pc:sldMkLst>
          <pc:docMk/>
          <pc:sldMk cId="1146469398" sldId="880"/>
        </pc:sldMkLst>
        <pc:spChg chg="mod">
          <ac:chgData name="Orlando, Eden" userId="19c1b340-e46b-48a3-a41f-642adfb902d1" providerId="ADAL" clId="{F9E63CEC-1438-4FB1-8276-C9D0DABCEF33}" dt="2020-03-18T20:35:14.352" v="398" actId="20577"/>
          <ac:spMkLst>
            <pc:docMk/>
            <pc:sldMk cId="1146469398" sldId="880"/>
            <ac:spMk id="5" creationId="{1CCE836A-C3CB-9440-A9AC-5D31F357347B}"/>
          </ac:spMkLst>
        </pc:spChg>
        <pc:spChg chg="mod">
          <ac:chgData name="Orlando, Eden" userId="19c1b340-e46b-48a3-a41f-642adfb902d1" providerId="ADAL" clId="{F9E63CEC-1438-4FB1-8276-C9D0DABCEF33}" dt="2020-03-18T20:30:59.896" v="332" actId="1076"/>
          <ac:spMkLst>
            <pc:docMk/>
            <pc:sldMk cId="1146469398" sldId="880"/>
            <ac:spMk id="9" creationId="{0AACBE73-1075-E149-B901-95DE6E58AF62}"/>
          </ac:spMkLst>
        </pc:spChg>
        <pc:spChg chg="mod">
          <ac:chgData name="Orlando, Eden" userId="19c1b340-e46b-48a3-a41f-642adfb902d1" providerId="ADAL" clId="{F9E63CEC-1438-4FB1-8276-C9D0DABCEF33}" dt="2020-03-11T21:44:04.287" v="43" actId="20577"/>
          <ac:spMkLst>
            <pc:docMk/>
            <pc:sldMk cId="1146469398" sldId="880"/>
            <ac:spMk id="15" creationId="{E35344FC-5F94-644C-B6FD-1AE64747D650}"/>
          </ac:spMkLst>
        </pc:spChg>
      </pc:sldChg>
      <pc:sldChg chg="del">
        <pc:chgData name="Orlando, Eden" userId="19c1b340-e46b-48a3-a41f-642adfb902d1" providerId="ADAL" clId="{F9E63CEC-1438-4FB1-8276-C9D0DABCEF33}" dt="2020-03-11T21:43:08.033" v="41" actId="2696"/>
        <pc:sldMkLst>
          <pc:docMk/>
          <pc:sldMk cId="4229987979" sldId="881"/>
        </pc:sldMkLst>
      </pc:sldChg>
      <pc:sldChg chg="del">
        <pc:chgData name="Orlando, Eden" userId="19c1b340-e46b-48a3-a41f-642adfb902d1" providerId="ADAL" clId="{F9E63CEC-1438-4FB1-8276-C9D0DABCEF33}" dt="2020-03-11T21:43:08.033" v="41" actId="2696"/>
        <pc:sldMkLst>
          <pc:docMk/>
          <pc:sldMk cId="3435988663" sldId="883"/>
        </pc:sldMkLst>
      </pc:sldChg>
      <pc:sldChg chg="modNotesTx">
        <pc:chgData name="Orlando, Eden" userId="19c1b340-e46b-48a3-a41f-642adfb902d1" providerId="ADAL" clId="{F9E63CEC-1438-4FB1-8276-C9D0DABCEF33}" dt="2020-03-18T21:03:26.257" v="1929" actId="20577"/>
        <pc:sldMkLst>
          <pc:docMk/>
          <pc:sldMk cId="3005567935" sldId="884"/>
        </pc:sldMkLst>
      </pc:sldChg>
      <pc:sldChg chg="modSp add modNotesTx">
        <pc:chgData name="Orlando, Eden" userId="19c1b340-e46b-48a3-a41f-642adfb902d1" providerId="ADAL" clId="{F9E63CEC-1438-4FB1-8276-C9D0DABCEF33}" dt="2020-03-18T21:29:03.727" v="3115" actId="14100"/>
        <pc:sldMkLst>
          <pc:docMk/>
          <pc:sldMk cId="1446486541" sldId="885"/>
        </pc:sldMkLst>
        <pc:spChg chg="mod">
          <ac:chgData name="Orlando, Eden" userId="19c1b340-e46b-48a3-a41f-642adfb902d1" providerId="ADAL" clId="{F9E63CEC-1438-4FB1-8276-C9D0DABCEF33}" dt="2020-03-18T21:01:57.631" v="1853" actId="113"/>
          <ac:spMkLst>
            <pc:docMk/>
            <pc:sldMk cId="1446486541" sldId="885"/>
            <ac:spMk id="2" creationId="{8694B8CB-D6BD-41C5-9A02-B9A0E6DCCD10}"/>
          </ac:spMkLst>
        </pc:spChg>
        <pc:spChg chg="mod">
          <ac:chgData name="Orlando, Eden" userId="19c1b340-e46b-48a3-a41f-642adfb902d1" providerId="ADAL" clId="{F9E63CEC-1438-4FB1-8276-C9D0DABCEF33}" dt="2020-03-18T21:29:03.727" v="3115" actId="14100"/>
          <ac:spMkLst>
            <pc:docMk/>
            <pc:sldMk cId="1446486541" sldId="885"/>
            <ac:spMk id="3" creationId="{8B9C9F6A-82A9-4E4C-B12B-711C66A2C475}"/>
          </ac:spMkLst>
        </pc:spChg>
      </pc:sldChg>
      <pc:sldChg chg="modSp">
        <pc:chgData name="Orlando, Eden" userId="19c1b340-e46b-48a3-a41f-642adfb902d1" providerId="ADAL" clId="{F9E63CEC-1438-4FB1-8276-C9D0DABCEF33}" dt="2020-03-24T21:44:14.452" v="3170" actId="255"/>
        <pc:sldMkLst>
          <pc:docMk/>
          <pc:sldMk cId="3785593248" sldId="885"/>
        </pc:sldMkLst>
        <pc:spChg chg="mod">
          <ac:chgData name="Orlando, Eden" userId="19c1b340-e46b-48a3-a41f-642adfb902d1" providerId="ADAL" clId="{F9E63CEC-1438-4FB1-8276-C9D0DABCEF33}" dt="2020-03-24T21:44:14.452" v="3170" actId="255"/>
          <ac:spMkLst>
            <pc:docMk/>
            <pc:sldMk cId="3785593248" sldId="885"/>
            <ac:spMk id="3" creationId="{8B9C9F6A-82A9-4E4C-B12B-711C66A2C475}"/>
          </ac:spMkLst>
        </pc:spChg>
      </pc:sldChg>
      <pc:sldChg chg="modSp modNotesTx">
        <pc:chgData name="Orlando, Eden" userId="19c1b340-e46b-48a3-a41f-642adfb902d1" providerId="ADAL" clId="{F9E63CEC-1438-4FB1-8276-C9D0DABCEF33}" dt="2020-03-18T21:29:21.064" v="3147" actId="14100"/>
        <pc:sldMkLst>
          <pc:docMk/>
          <pc:sldMk cId="2462764684" sldId="886"/>
        </pc:sldMkLst>
        <pc:spChg chg="mod">
          <ac:chgData name="Orlando, Eden" userId="19c1b340-e46b-48a3-a41f-642adfb902d1" providerId="ADAL" clId="{F9E63CEC-1438-4FB1-8276-C9D0DABCEF33}" dt="2020-03-18T20:57:51.449" v="1592" actId="20577"/>
          <ac:spMkLst>
            <pc:docMk/>
            <pc:sldMk cId="2462764684" sldId="886"/>
            <ac:spMk id="2" creationId="{8694B8CB-D6BD-41C5-9A02-B9A0E6DCCD10}"/>
          </ac:spMkLst>
        </pc:spChg>
        <pc:spChg chg="mod">
          <ac:chgData name="Orlando, Eden" userId="19c1b340-e46b-48a3-a41f-642adfb902d1" providerId="ADAL" clId="{F9E63CEC-1438-4FB1-8276-C9D0DABCEF33}" dt="2020-03-18T21:29:21.064" v="3147" actId="14100"/>
          <ac:spMkLst>
            <pc:docMk/>
            <pc:sldMk cId="2462764684" sldId="886"/>
            <ac:spMk id="3" creationId="{8B9C9F6A-82A9-4E4C-B12B-711C66A2C475}"/>
          </ac:spMkLst>
        </pc:spChg>
      </pc:sldChg>
      <pc:sldChg chg="modSp modNotesTx">
        <pc:chgData name="Orlando, Eden" userId="19c1b340-e46b-48a3-a41f-642adfb902d1" providerId="ADAL" clId="{F9E63CEC-1438-4FB1-8276-C9D0DABCEF33}" dt="2020-03-18T21:27:47.837" v="3052" actId="20577"/>
        <pc:sldMkLst>
          <pc:docMk/>
          <pc:sldMk cId="2465178542" sldId="887"/>
        </pc:sldMkLst>
        <pc:spChg chg="mod">
          <ac:chgData name="Orlando, Eden" userId="19c1b340-e46b-48a3-a41f-642adfb902d1" providerId="ADAL" clId="{F9E63CEC-1438-4FB1-8276-C9D0DABCEF33}" dt="2020-03-18T21:27:29.346" v="3032" actId="14100"/>
          <ac:spMkLst>
            <pc:docMk/>
            <pc:sldMk cId="2465178542" sldId="887"/>
            <ac:spMk id="2" creationId="{8694B8CB-D6BD-41C5-9A02-B9A0E6DCCD10}"/>
          </ac:spMkLst>
        </pc:spChg>
        <pc:spChg chg="mod">
          <ac:chgData name="Orlando, Eden" userId="19c1b340-e46b-48a3-a41f-642adfb902d1" providerId="ADAL" clId="{F9E63CEC-1438-4FB1-8276-C9D0DABCEF33}" dt="2020-03-18T21:27:47.837" v="3052" actId="20577"/>
          <ac:spMkLst>
            <pc:docMk/>
            <pc:sldMk cId="2465178542" sldId="887"/>
            <ac:spMk id="3" creationId="{8B9C9F6A-82A9-4E4C-B12B-711C66A2C475}"/>
          </ac:spMkLst>
        </pc:spChg>
      </pc:sldChg>
      <pc:sldChg chg="modSp modNotesTx">
        <pc:chgData name="Orlando, Eden" userId="19c1b340-e46b-48a3-a41f-642adfb902d1" providerId="ADAL" clId="{F9E63CEC-1438-4FB1-8276-C9D0DABCEF33}" dt="2020-03-18T21:29:49.835" v="3168" actId="14100"/>
        <pc:sldMkLst>
          <pc:docMk/>
          <pc:sldMk cId="688699318" sldId="888"/>
        </pc:sldMkLst>
        <pc:spChg chg="mod">
          <ac:chgData name="Orlando, Eden" userId="19c1b340-e46b-48a3-a41f-642adfb902d1" providerId="ADAL" clId="{F9E63CEC-1438-4FB1-8276-C9D0DABCEF33}" dt="2020-03-18T20:52:14.299" v="1215" actId="12"/>
          <ac:spMkLst>
            <pc:docMk/>
            <pc:sldMk cId="688699318" sldId="888"/>
            <ac:spMk id="2" creationId="{8694B8CB-D6BD-41C5-9A02-B9A0E6DCCD10}"/>
          </ac:spMkLst>
        </pc:spChg>
        <pc:spChg chg="mod">
          <ac:chgData name="Orlando, Eden" userId="19c1b340-e46b-48a3-a41f-642adfb902d1" providerId="ADAL" clId="{F9E63CEC-1438-4FB1-8276-C9D0DABCEF33}" dt="2020-03-18T21:29:49.835" v="3168" actId="14100"/>
          <ac:spMkLst>
            <pc:docMk/>
            <pc:sldMk cId="688699318" sldId="888"/>
            <ac:spMk id="3" creationId="{8B9C9F6A-82A9-4E4C-B12B-711C66A2C475}"/>
          </ac:spMkLst>
        </pc:spChg>
      </pc:sldChg>
      <pc:sldChg chg="modSp add ord">
        <pc:chgData name="Orlando, Eden" userId="19c1b340-e46b-48a3-a41f-642adfb902d1" providerId="ADAL" clId="{F9E63CEC-1438-4FB1-8276-C9D0DABCEF33}" dt="2020-03-18T21:20:48.329" v="2841"/>
        <pc:sldMkLst>
          <pc:docMk/>
          <pc:sldMk cId="2413305520" sldId="889"/>
        </pc:sldMkLst>
        <pc:spChg chg="mod">
          <ac:chgData name="Orlando, Eden" userId="19c1b340-e46b-48a3-a41f-642adfb902d1" providerId="ADAL" clId="{F9E63CEC-1438-4FB1-8276-C9D0DABCEF33}" dt="2020-03-18T21:19:34.277" v="2836" actId="20577"/>
          <ac:spMkLst>
            <pc:docMk/>
            <pc:sldMk cId="2413305520" sldId="889"/>
            <ac:spMk id="2" creationId="{C249613A-E5C4-4F2F-AD4C-83800FF2ED9A}"/>
          </ac:spMkLst>
        </pc:spChg>
        <pc:spChg chg="mod">
          <ac:chgData name="Orlando, Eden" userId="19c1b340-e46b-48a3-a41f-642adfb902d1" providerId="ADAL" clId="{F9E63CEC-1438-4FB1-8276-C9D0DABCEF33}" dt="2020-03-18T21:19:20.861" v="2809" actId="20577"/>
          <ac:spMkLst>
            <pc:docMk/>
            <pc:sldMk cId="2413305520" sldId="889"/>
            <ac:spMk id="3" creationId="{EB16AC68-BEA6-4B8C-BD64-8A79AA60A543}"/>
          </ac:spMkLst>
        </pc:spChg>
      </pc:sldChg>
    </pc:docChg>
  </pc:docChgLst>
  <pc:docChgLst>
    <pc:chgData name="Orlando, Eden" userId="19c1b340-e46b-48a3-a41f-642adfb902d1" providerId="ADAL" clId="{8A35027F-98E0-471C-901C-EA29DEBC18A9}"/>
    <pc:docChg chg="undo custSel addSld delSld modSld sldOrd">
      <pc:chgData name="Orlando, Eden" userId="19c1b340-e46b-48a3-a41f-642adfb902d1" providerId="ADAL" clId="{8A35027F-98E0-471C-901C-EA29DEBC18A9}" dt="2020-03-11T18:16:53.498" v="930" actId="20577"/>
      <pc:docMkLst>
        <pc:docMk/>
      </pc:docMkLst>
      <pc:sldChg chg="modSp ord modNotesTx">
        <pc:chgData name="Orlando, Eden" userId="19c1b340-e46b-48a3-a41f-642adfb902d1" providerId="ADAL" clId="{8A35027F-98E0-471C-901C-EA29DEBC18A9}" dt="2020-03-11T18:14:52.374" v="825" actId="20577"/>
        <pc:sldMkLst>
          <pc:docMk/>
          <pc:sldMk cId="520066972" sldId="303"/>
        </pc:sldMkLst>
        <pc:spChg chg="mod">
          <ac:chgData name="Orlando, Eden" userId="19c1b340-e46b-48a3-a41f-642adfb902d1" providerId="ADAL" clId="{8A35027F-98E0-471C-901C-EA29DEBC18A9}" dt="2020-03-11T18:12:26.454" v="761" actId="20577"/>
          <ac:spMkLst>
            <pc:docMk/>
            <pc:sldMk cId="520066972" sldId="303"/>
            <ac:spMk id="13" creationId="{00000000-0000-0000-0000-000000000000}"/>
          </ac:spMkLst>
        </pc:spChg>
        <pc:spChg chg="mod">
          <ac:chgData name="Orlando, Eden" userId="19c1b340-e46b-48a3-a41f-642adfb902d1" providerId="ADAL" clId="{8A35027F-98E0-471C-901C-EA29DEBC18A9}" dt="2020-03-11T18:14:52.374" v="825" actId="20577"/>
          <ac:spMkLst>
            <pc:docMk/>
            <pc:sldMk cId="520066972" sldId="303"/>
            <ac:spMk id="57" creationId="{00000000-0000-0000-0000-000000000000}"/>
          </ac:spMkLst>
        </pc:spChg>
      </pc:sldChg>
      <pc:sldChg chg="ord modNotesTx">
        <pc:chgData name="Orlando, Eden" userId="19c1b340-e46b-48a3-a41f-642adfb902d1" providerId="ADAL" clId="{8A35027F-98E0-471C-901C-EA29DEBC18A9}" dt="2020-03-11T17:29:31.522" v="572"/>
        <pc:sldMkLst>
          <pc:docMk/>
          <pc:sldMk cId="3024704862" sldId="364"/>
        </pc:sldMkLst>
      </pc:sldChg>
      <pc:sldChg chg="del">
        <pc:chgData name="Orlando, Eden" userId="19c1b340-e46b-48a3-a41f-642adfb902d1" providerId="ADAL" clId="{8A35027F-98E0-471C-901C-EA29DEBC18A9}" dt="2020-03-11T17:07:14.106" v="45" actId="2696"/>
        <pc:sldMkLst>
          <pc:docMk/>
          <pc:sldMk cId="458672546" sldId="623"/>
        </pc:sldMkLst>
      </pc:sldChg>
      <pc:sldChg chg="ord modNotesTx">
        <pc:chgData name="Orlando, Eden" userId="19c1b340-e46b-48a3-a41f-642adfb902d1" providerId="ADAL" clId="{8A35027F-98E0-471C-901C-EA29DEBC18A9}" dt="2020-03-11T18:10:00.546" v="712"/>
        <pc:sldMkLst>
          <pc:docMk/>
          <pc:sldMk cId="2228243885" sldId="633"/>
        </pc:sldMkLst>
      </pc:sldChg>
      <pc:sldChg chg="ord modNotesTx">
        <pc:chgData name="Orlando, Eden" userId="19c1b340-e46b-48a3-a41f-642adfb902d1" providerId="ADAL" clId="{8A35027F-98E0-471C-901C-EA29DEBC18A9}" dt="2020-03-11T17:30:08.154" v="574"/>
        <pc:sldMkLst>
          <pc:docMk/>
          <pc:sldMk cId="2358416603" sldId="635"/>
        </pc:sldMkLst>
      </pc:sldChg>
      <pc:sldChg chg="ord modNotesTx">
        <pc:chgData name="Orlando, Eden" userId="19c1b340-e46b-48a3-a41f-642adfb902d1" providerId="ADAL" clId="{8A35027F-98E0-471C-901C-EA29DEBC18A9}" dt="2020-03-11T17:28:05.593" v="565"/>
        <pc:sldMkLst>
          <pc:docMk/>
          <pc:sldMk cId="2647465613" sldId="636"/>
        </pc:sldMkLst>
      </pc:sldChg>
      <pc:sldChg chg="ord modNotesTx">
        <pc:chgData name="Orlando, Eden" userId="19c1b340-e46b-48a3-a41f-642adfb902d1" providerId="ADAL" clId="{8A35027F-98E0-471C-901C-EA29DEBC18A9}" dt="2020-03-11T17:30:24.560" v="578"/>
        <pc:sldMkLst>
          <pc:docMk/>
          <pc:sldMk cId="759306382" sldId="637"/>
        </pc:sldMkLst>
      </pc:sldChg>
      <pc:sldChg chg="del">
        <pc:chgData name="Orlando, Eden" userId="19c1b340-e46b-48a3-a41f-642adfb902d1" providerId="ADAL" clId="{8A35027F-98E0-471C-901C-EA29DEBC18A9}" dt="2020-03-11T17:15:15.977" v="265" actId="2696"/>
        <pc:sldMkLst>
          <pc:docMk/>
          <pc:sldMk cId="291424055" sldId="641"/>
        </pc:sldMkLst>
      </pc:sldChg>
      <pc:sldChg chg="del">
        <pc:chgData name="Orlando, Eden" userId="19c1b340-e46b-48a3-a41f-642adfb902d1" providerId="ADAL" clId="{8A35027F-98E0-471C-901C-EA29DEBC18A9}" dt="2020-03-11T17:13:17.112" v="185" actId="2696"/>
        <pc:sldMkLst>
          <pc:docMk/>
          <pc:sldMk cId="2109564806" sldId="642"/>
        </pc:sldMkLst>
      </pc:sldChg>
      <pc:sldChg chg="del">
        <pc:chgData name="Orlando, Eden" userId="19c1b340-e46b-48a3-a41f-642adfb902d1" providerId="ADAL" clId="{8A35027F-98E0-471C-901C-EA29DEBC18A9}" dt="2020-03-11T17:15:15.977" v="265" actId="2696"/>
        <pc:sldMkLst>
          <pc:docMk/>
          <pc:sldMk cId="1565384490" sldId="646"/>
        </pc:sldMkLst>
      </pc:sldChg>
      <pc:sldChg chg="del">
        <pc:chgData name="Orlando, Eden" userId="19c1b340-e46b-48a3-a41f-642adfb902d1" providerId="ADAL" clId="{8A35027F-98E0-471C-901C-EA29DEBC18A9}" dt="2020-03-11T17:07:14.106" v="45" actId="2696"/>
        <pc:sldMkLst>
          <pc:docMk/>
          <pc:sldMk cId="378533463" sldId="649"/>
        </pc:sldMkLst>
      </pc:sldChg>
      <pc:sldChg chg="del">
        <pc:chgData name="Orlando, Eden" userId="19c1b340-e46b-48a3-a41f-642adfb902d1" providerId="ADAL" clId="{8A35027F-98E0-471C-901C-EA29DEBC18A9}" dt="2020-03-11T17:15:15.977" v="265" actId="2696"/>
        <pc:sldMkLst>
          <pc:docMk/>
          <pc:sldMk cId="1937389393" sldId="650"/>
        </pc:sldMkLst>
      </pc:sldChg>
      <pc:sldChg chg="modSp">
        <pc:chgData name="Orlando, Eden" userId="19c1b340-e46b-48a3-a41f-642adfb902d1" providerId="ADAL" clId="{8A35027F-98E0-471C-901C-EA29DEBC18A9}" dt="2020-03-11T17:21:40.313" v="470" actId="20577"/>
        <pc:sldMkLst>
          <pc:docMk/>
          <pc:sldMk cId="3452463043" sldId="651"/>
        </pc:sldMkLst>
        <pc:spChg chg="mod">
          <ac:chgData name="Orlando, Eden" userId="19c1b340-e46b-48a3-a41f-642adfb902d1" providerId="ADAL" clId="{8A35027F-98E0-471C-901C-EA29DEBC18A9}" dt="2020-03-11T17:19:04.433" v="388" actId="20577"/>
          <ac:spMkLst>
            <pc:docMk/>
            <pc:sldMk cId="3452463043" sldId="651"/>
            <ac:spMk id="3" creationId="{00000000-0000-0000-0000-000000000000}"/>
          </ac:spMkLst>
        </pc:spChg>
        <pc:spChg chg="mod">
          <ac:chgData name="Orlando, Eden" userId="19c1b340-e46b-48a3-a41f-642adfb902d1" providerId="ADAL" clId="{8A35027F-98E0-471C-901C-EA29DEBC18A9}" dt="2020-03-11T17:19:42.165" v="413" actId="20577"/>
          <ac:spMkLst>
            <pc:docMk/>
            <pc:sldMk cId="3452463043" sldId="651"/>
            <ac:spMk id="6" creationId="{00000000-0000-0000-0000-000000000000}"/>
          </ac:spMkLst>
        </pc:spChg>
        <pc:spChg chg="mod">
          <ac:chgData name="Orlando, Eden" userId="19c1b340-e46b-48a3-a41f-642adfb902d1" providerId="ADAL" clId="{8A35027F-98E0-471C-901C-EA29DEBC18A9}" dt="2020-03-11T17:21:40.313" v="470" actId="20577"/>
          <ac:spMkLst>
            <pc:docMk/>
            <pc:sldMk cId="3452463043" sldId="651"/>
            <ac:spMk id="8" creationId="{00000000-0000-0000-0000-000000000000}"/>
          </ac:spMkLst>
        </pc:spChg>
        <pc:spChg chg="mod">
          <ac:chgData name="Orlando, Eden" userId="19c1b340-e46b-48a3-a41f-642adfb902d1" providerId="ADAL" clId="{8A35027F-98E0-471C-901C-EA29DEBC18A9}" dt="2020-03-11T17:17:48.155" v="371" actId="20577"/>
          <ac:spMkLst>
            <pc:docMk/>
            <pc:sldMk cId="3452463043" sldId="651"/>
            <ac:spMk id="10" creationId="{00000000-0000-0000-0000-000000000000}"/>
          </ac:spMkLst>
        </pc:spChg>
      </pc:sldChg>
      <pc:sldChg chg="addSp delSp modSp ord">
        <pc:chgData name="Orlando, Eden" userId="19c1b340-e46b-48a3-a41f-642adfb902d1" providerId="ADAL" clId="{8A35027F-98E0-471C-901C-EA29DEBC18A9}" dt="2020-03-11T17:33:17.150" v="618" actId="6549"/>
        <pc:sldMkLst>
          <pc:docMk/>
          <pc:sldMk cId="3072423754" sldId="652"/>
        </pc:sldMkLst>
        <pc:spChg chg="mod">
          <ac:chgData name="Orlando, Eden" userId="19c1b340-e46b-48a3-a41f-642adfb902d1" providerId="ADAL" clId="{8A35027F-98E0-471C-901C-EA29DEBC18A9}" dt="2020-03-11T17:22:15.669" v="486" actId="20577"/>
          <ac:spMkLst>
            <pc:docMk/>
            <pc:sldMk cId="3072423754" sldId="652"/>
            <ac:spMk id="5" creationId="{1CCE836A-C3CB-9440-A9AC-5D31F357347B}"/>
          </ac:spMkLst>
        </pc:spChg>
        <pc:spChg chg="add del mod topLvl">
          <ac:chgData name="Orlando, Eden" userId="19c1b340-e46b-48a3-a41f-642adfb902d1" providerId="ADAL" clId="{8A35027F-98E0-471C-901C-EA29DEBC18A9}" dt="2020-03-11T17:33:08.592" v="616" actId="478"/>
          <ac:spMkLst>
            <pc:docMk/>
            <pc:sldMk cId="3072423754" sldId="652"/>
            <ac:spMk id="11" creationId="{0FBC1827-AE35-3F4B-ABDB-E2FDC6C37730}"/>
          </ac:spMkLst>
        </pc:spChg>
        <pc:spChg chg="mod topLvl">
          <ac:chgData name="Orlando, Eden" userId="19c1b340-e46b-48a3-a41f-642adfb902d1" providerId="ADAL" clId="{8A35027F-98E0-471C-901C-EA29DEBC18A9}" dt="2020-03-11T17:33:17.150" v="618" actId="6549"/>
          <ac:spMkLst>
            <pc:docMk/>
            <pc:sldMk cId="3072423754" sldId="652"/>
            <ac:spMk id="13" creationId="{F11884E6-3643-1043-8531-98BDD504BAFC}"/>
          </ac:spMkLst>
        </pc:spChg>
        <pc:grpChg chg="add del">
          <ac:chgData name="Orlando, Eden" userId="19c1b340-e46b-48a3-a41f-642adfb902d1" providerId="ADAL" clId="{8A35027F-98E0-471C-901C-EA29DEBC18A9}" dt="2020-03-11T17:33:08.592" v="616" actId="478"/>
          <ac:grpSpMkLst>
            <pc:docMk/>
            <pc:sldMk cId="3072423754" sldId="652"/>
            <ac:grpSpMk id="9" creationId="{7D2AB88E-58B2-DE4C-A9FD-6120B20B1B32}"/>
          </ac:grpSpMkLst>
        </pc:grpChg>
      </pc:sldChg>
      <pc:sldChg chg="ord modNotesTx">
        <pc:chgData name="Orlando, Eden" userId="19c1b340-e46b-48a3-a41f-642adfb902d1" providerId="ADAL" clId="{8A35027F-98E0-471C-901C-EA29DEBC18A9}" dt="2020-03-11T18:05:30.884" v="690"/>
        <pc:sldMkLst>
          <pc:docMk/>
          <pc:sldMk cId="2530829063" sldId="654"/>
        </pc:sldMkLst>
      </pc:sldChg>
      <pc:sldChg chg="modSp ord modNotesTx">
        <pc:chgData name="Orlando, Eden" userId="19c1b340-e46b-48a3-a41f-642adfb902d1" providerId="ADAL" clId="{8A35027F-98E0-471C-901C-EA29DEBC18A9}" dt="2020-03-11T18:07:06.751" v="696" actId="20577"/>
        <pc:sldMkLst>
          <pc:docMk/>
          <pc:sldMk cId="3451240949" sldId="661"/>
        </pc:sldMkLst>
        <pc:spChg chg="mod">
          <ac:chgData name="Orlando, Eden" userId="19c1b340-e46b-48a3-a41f-642adfb902d1" providerId="ADAL" clId="{8A35027F-98E0-471C-901C-EA29DEBC18A9}" dt="2020-03-11T18:07:00.050" v="693" actId="400"/>
          <ac:spMkLst>
            <pc:docMk/>
            <pc:sldMk cId="3451240949" sldId="661"/>
            <ac:spMk id="2" creationId="{00000000-0000-0000-0000-000000000000}"/>
          </ac:spMkLst>
        </pc:spChg>
      </pc:sldChg>
      <pc:sldChg chg="del">
        <pc:chgData name="Orlando, Eden" userId="19c1b340-e46b-48a3-a41f-642adfb902d1" providerId="ADAL" clId="{8A35027F-98E0-471C-901C-EA29DEBC18A9}" dt="2020-03-11T17:07:14.106" v="45" actId="2696"/>
        <pc:sldMkLst>
          <pc:docMk/>
          <pc:sldMk cId="229301512" sldId="663"/>
        </pc:sldMkLst>
      </pc:sldChg>
      <pc:sldChg chg="del">
        <pc:chgData name="Orlando, Eden" userId="19c1b340-e46b-48a3-a41f-642adfb902d1" providerId="ADAL" clId="{8A35027F-98E0-471C-901C-EA29DEBC18A9}" dt="2020-03-11T17:07:14.106" v="45" actId="2696"/>
        <pc:sldMkLst>
          <pc:docMk/>
          <pc:sldMk cId="1320674180" sldId="665"/>
        </pc:sldMkLst>
      </pc:sldChg>
      <pc:sldChg chg="del">
        <pc:chgData name="Orlando, Eden" userId="19c1b340-e46b-48a3-a41f-642adfb902d1" providerId="ADAL" clId="{8A35027F-98E0-471C-901C-EA29DEBC18A9}" dt="2020-03-11T17:07:14.106" v="45" actId="2696"/>
        <pc:sldMkLst>
          <pc:docMk/>
          <pc:sldMk cId="3078871560" sldId="666"/>
        </pc:sldMkLst>
      </pc:sldChg>
      <pc:sldChg chg="del">
        <pc:chgData name="Orlando, Eden" userId="19c1b340-e46b-48a3-a41f-642adfb902d1" providerId="ADAL" clId="{8A35027F-98E0-471C-901C-EA29DEBC18A9}" dt="2020-03-11T17:07:14.106" v="45" actId="2696"/>
        <pc:sldMkLst>
          <pc:docMk/>
          <pc:sldMk cId="1547364357" sldId="667"/>
        </pc:sldMkLst>
      </pc:sldChg>
      <pc:sldChg chg="del">
        <pc:chgData name="Orlando, Eden" userId="19c1b340-e46b-48a3-a41f-642adfb902d1" providerId="ADAL" clId="{8A35027F-98E0-471C-901C-EA29DEBC18A9}" dt="2020-03-11T17:07:14.106" v="45" actId="2696"/>
        <pc:sldMkLst>
          <pc:docMk/>
          <pc:sldMk cId="2064560721" sldId="668"/>
        </pc:sldMkLst>
      </pc:sldChg>
      <pc:sldChg chg="del">
        <pc:chgData name="Orlando, Eden" userId="19c1b340-e46b-48a3-a41f-642adfb902d1" providerId="ADAL" clId="{8A35027F-98E0-471C-901C-EA29DEBC18A9}" dt="2020-03-11T17:07:14.106" v="45" actId="2696"/>
        <pc:sldMkLst>
          <pc:docMk/>
          <pc:sldMk cId="83899639" sldId="669"/>
        </pc:sldMkLst>
      </pc:sldChg>
      <pc:sldChg chg="del">
        <pc:chgData name="Orlando, Eden" userId="19c1b340-e46b-48a3-a41f-642adfb902d1" providerId="ADAL" clId="{8A35027F-98E0-471C-901C-EA29DEBC18A9}" dt="2020-03-11T17:07:14.106" v="45" actId="2696"/>
        <pc:sldMkLst>
          <pc:docMk/>
          <pc:sldMk cId="1413425689" sldId="670"/>
        </pc:sldMkLst>
      </pc:sldChg>
      <pc:sldChg chg="del">
        <pc:chgData name="Orlando, Eden" userId="19c1b340-e46b-48a3-a41f-642adfb902d1" providerId="ADAL" clId="{8A35027F-98E0-471C-901C-EA29DEBC18A9}" dt="2020-03-11T17:07:14.106" v="45" actId="2696"/>
        <pc:sldMkLst>
          <pc:docMk/>
          <pc:sldMk cId="2516006396" sldId="671"/>
        </pc:sldMkLst>
      </pc:sldChg>
      <pc:sldChg chg="del">
        <pc:chgData name="Orlando, Eden" userId="19c1b340-e46b-48a3-a41f-642adfb902d1" providerId="ADAL" clId="{8A35027F-98E0-471C-901C-EA29DEBC18A9}" dt="2020-03-11T17:07:14.106" v="45" actId="2696"/>
        <pc:sldMkLst>
          <pc:docMk/>
          <pc:sldMk cId="2170316398" sldId="672"/>
        </pc:sldMkLst>
      </pc:sldChg>
      <pc:sldChg chg="del">
        <pc:chgData name="Orlando, Eden" userId="19c1b340-e46b-48a3-a41f-642adfb902d1" providerId="ADAL" clId="{8A35027F-98E0-471C-901C-EA29DEBC18A9}" dt="2020-03-11T17:07:14.106" v="45" actId="2696"/>
        <pc:sldMkLst>
          <pc:docMk/>
          <pc:sldMk cId="908153265" sldId="673"/>
        </pc:sldMkLst>
      </pc:sldChg>
      <pc:sldChg chg="del ord modNotesTx">
        <pc:chgData name="Orlando, Eden" userId="19c1b340-e46b-48a3-a41f-642adfb902d1" providerId="ADAL" clId="{8A35027F-98E0-471C-901C-EA29DEBC18A9}" dt="2020-03-11T17:38:15.611" v="639" actId="2696"/>
        <pc:sldMkLst>
          <pc:docMk/>
          <pc:sldMk cId="4170584268" sldId="674"/>
        </pc:sldMkLst>
      </pc:sldChg>
      <pc:sldChg chg="modSp ord">
        <pc:chgData name="Orlando, Eden" userId="19c1b340-e46b-48a3-a41f-642adfb902d1" providerId="ADAL" clId="{8A35027F-98E0-471C-901C-EA29DEBC18A9}" dt="2020-03-11T17:42:40.289" v="663" actId="20577"/>
        <pc:sldMkLst>
          <pc:docMk/>
          <pc:sldMk cId="410950062" sldId="675"/>
        </pc:sldMkLst>
        <pc:spChg chg="mod">
          <ac:chgData name="Orlando, Eden" userId="19c1b340-e46b-48a3-a41f-642adfb902d1" providerId="ADAL" clId="{8A35027F-98E0-471C-901C-EA29DEBC18A9}" dt="2020-03-11T17:42:40.289" v="663" actId="20577"/>
          <ac:spMkLst>
            <pc:docMk/>
            <pc:sldMk cId="410950062" sldId="675"/>
            <ac:spMk id="15" creationId="{E858DDD7-9B61-0445-9C22-37E948EBD373}"/>
          </ac:spMkLst>
        </pc:spChg>
      </pc:sldChg>
      <pc:sldChg chg="modSp ord">
        <pc:chgData name="Orlando, Eden" userId="19c1b340-e46b-48a3-a41f-642adfb902d1" providerId="ADAL" clId="{8A35027F-98E0-471C-901C-EA29DEBC18A9}" dt="2020-03-11T17:43:06.687" v="673" actId="20577"/>
        <pc:sldMkLst>
          <pc:docMk/>
          <pc:sldMk cId="1524143075" sldId="676"/>
        </pc:sldMkLst>
        <pc:spChg chg="mod">
          <ac:chgData name="Orlando, Eden" userId="19c1b340-e46b-48a3-a41f-642adfb902d1" providerId="ADAL" clId="{8A35027F-98E0-471C-901C-EA29DEBC18A9}" dt="2020-03-11T17:43:06.687" v="673" actId="20577"/>
          <ac:spMkLst>
            <pc:docMk/>
            <pc:sldMk cId="1524143075" sldId="676"/>
            <ac:spMk id="15" creationId="{E858DDD7-9B61-0445-9C22-37E948EBD373}"/>
          </ac:spMkLst>
        </pc:spChg>
      </pc:sldChg>
      <pc:sldChg chg="modSp ord">
        <pc:chgData name="Orlando, Eden" userId="19c1b340-e46b-48a3-a41f-642adfb902d1" providerId="ADAL" clId="{8A35027F-98E0-471C-901C-EA29DEBC18A9}" dt="2020-03-11T17:43:48.337" v="684" actId="1076"/>
        <pc:sldMkLst>
          <pc:docMk/>
          <pc:sldMk cId="774699196" sldId="677"/>
        </pc:sldMkLst>
        <pc:spChg chg="mod">
          <ac:chgData name="Orlando, Eden" userId="19c1b340-e46b-48a3-a41f-642adfb902d1" providerId="ADAL" clId="{8A35027F-98E0-471C-901C-EA29DEBC18A9}" dt="2020-03-11T17:43:48.337" v="684" actId="1076"/>
          <ac:spMkLst>
            <pc:docMk/>
            <pc:sldMk cId="774699196" sldId="677"/>
            <ac:spMk id="2" creationId="{C2CD01E7-2845-AE4B-B475-9298E268A147}"/>
          </ac:spMkLst>
        </pc:spChg>
        <pc:spChg chg="mod">
          <ac:chgData name="Orlando, Eden" userId="19c1b340-e46b-48a3-a41f-642adfb902d1" providerId="ADAL" clId="{8A35027F-98E0-471C-901C-EA29DEBC18A9}" dt="2020-03-11T17:43:44.053" v="683" actId="20577"/>
          <ac:spMkLst>
            <pc:docMk/>
            <pc:sldMk cId="774699196" sldId="677"/>
            <ac:spMk id="15" creationId="{E858DDD7-9B61-0445-9C22-37E948EBD373}"/>
          </ac:spMkLst>
        </pc:spChg>
      </pc:sldChg>
      <pc:sldChg chg="del">
        <pc:chgData name="Orlando, Eden" userId="19c1b340-e46b-48a3-a41f-642adfb902d1" providerId="ADAL" clId="{8A35027F-98E0-471C-901C-EA29DEBC18A9}" dt="2020-03-11T17:15:15.977" v="265" actId="2696"/>
        <pc:sldMkLst>
          <pc:docMk/>
          <pc:sldMk cId="146598760" sldId="680"/>
        </pc:sldMkLst>
      </pc:sldChg>
      <pc:sldChg chg="del">
        <pc:chgData name="Orlando, Eden" userId="19c1b340-e46b-48a3-a41f-642adfb902d1" providerId="ADAL" clId="{8A35027F-98E0-471C-901C-EA29DEBC18A9}" dt="2020-03-11T17:07:14.106" v="45" actId="2696"/>
        <pc:sldMkLst>
          <pc:docMk/>
          <pc:sldMk cId="518767437" sldId="682"/>
        </pc:sldMkLst>
      </pc:sldChg>
      <pc:sldChg chg="del">
        <pc:chgData name="Orlando, Eden" userId="19c1b340-e46b-48a3-a41f-642adfb902d1" providerId="ADAL" clId="{8A35027F-98E0-471C-901C-EA29DEBC18A9}" dt="2020-03-11T17:07:14.106" v="45" actId="2696"/>
        <pc:sldMkLst>
          <pc:docMk/>
          <pc:sldMk cId="797063870" sldId="684"/>
        </pc:sldMkLst>
      </pc:sldChg>
      <pc:sldChg chg="del">
        <pc:chgData name="Orlando, Eden" userId="19c1b340-e46b-48a3-a41f-642adfb902d1" providerId="ADAL" clId="{8A35027F-98E0-471C-901C-EA29DEBC18A9}" dt="2020-03-11T17:07:14.106" v="45" actId="2696"/>
        <pc:sldMkLst>
          <pc:docMk/>
          <pc:sldMk cId="3360874488" sldId="686"/>
        </pc:sldMkLst>
      </pc:sldChg>
      <pc:sldChg chg="del">
        <pc:chgData name="Orlando, Eden" userId="19c1b340-e46b-48a3-a41f-642adfb902d1" providerId="ADAL" clId="{8A35027F-98E0-471C-901C-EA29DEBC18A9}" dt="2020-03-11T17:12:04.512" v="152" actId="2696"/>
        <pc:sldMkLst>
          <pc:docMk/>
          <pc:sldMk cId="1636800386" sldId="820"/>
        </pc:sldMkLst>
      </pc:sldChg>
      <pc:sldChg chg="del">
        <pc:chgData name="Orlando, Eden" userId="19c1b340-e46b-48a3-a41f-642adfb902d1" providerId="ADAL" clId="{8A35027F-98E0-471C-901C-EA29DEBC18A9}" dt="2020-03-11T17:07:14.106" v="45" actId="2696"/>
        <pc:sldMkLst>
          <pc:docMk/>
          <pc:sldMk cId="3202372412" sldId="824"/>
        </pc:sldMkLst>
      </pc:sldChg>
      <pc:sldChg chg="del">
        <pc:chgData name="Orlando, Eden" userId="19c1b340-e46b-48a3-a41f-642adfb902d1" providerId="ADAL" clId="{8A35027F-98E0-471C-901C-EA29DEBC18A9}" dt="2020-03-11T17:13:17.112" v="185" actId="2696"/>
        <pc:sldMkLst>
          <pc:docMk/>
          <pc:sldMk cId="934943645" sldId="827"/>
        </pc:sldMkLst>
      </pc:sldChg>
      <pc:sldChg chg="del">
        <pc:chgData name="Orlando, Eden" userId="19c1b340-e46b-48a3-a41f-642adfb902d1" providerId="ADAL" clId="{8A35027F-98E0-471C-901C-EA29DEBC18A9}" dt="2020-03-11T17:11:19.479" v="148" actId="2696"/>
        <pc:sldMkLst>
          <pc:docMk/>
          <pc:sldMk cId="3727819086" sldId="828"/>
        </pc:sldMkLst>
      </pc:sldChg>
      <pc:sldChg chg="del">
        <pc:chgData name="Orlando, Eden" userId="19c1b340-e46b-48a3-a41f-642adfb902d1" providerId="ADAL" clId="{8A35027F-98E0-471C-901C-EA29DEBC18A9}" dt="2020-03-11T17:11:19.479" v="148" actId="2696"/>
        <pc:sldMkLst>
          <pc:docMk/>
          <pc:sldMk cId="4214149590" sldId="829"/>
        </pc:sldMkLst>
      </pc:sldChg>
      <pc:sldChg chg="del">
        <pc:chgData name="Orlando, Eden" userId="19c1b340-e46b-48a3-a41f-642adfb902d1" providerId="ADAL" clId="{8A35027F-98E0-471C-901C-EA29DEBC18A9}" dt="2020-03-11T17:11:19.479" v="148" actId="2696"/>
        <pc:sldMkLst>
          <pc:docMk/>
          <pc:sldMk cId="2397668075" sldId="830"/>
        </pc:sldMkLst>
      </pc:sldChg>
      <pc:sldChg chg="del">
        <pc:chgData name="Orlando, Eden" userId="19c1b340-e46b-48a3-a41f-642adfb902d1" providerId="ADAL" clId="{8A35027F-98E0-471C-901C-EA29DEBC18A9}" dt="2020-03-11T17:11:19.479" v="148" actId="2696"/>
        <pc:sldMkLst>
          <pc:docMk/>
          <pc:sldMk cId="2938786836" sldId="831"/>
        </pc:sldMkLst>
      </pc:sldChg>
      <pc:sldChg chg="del">
        <pc:chgData name="Orlando, Eden" userId="19c1b340-e46b-48a3-a41f-642adfb902d1" providerId="ADAL" clId="{8A35027F-98E0-471C-901C-EA29DEBC18A9}" dt="2020-03-11T17:13:01.961" v="184" actId="2696"/>
        <pc:sldMkLst>
          <pc:docMk/>
          <pc:sldMk cId="2551719540" sldId="832"/>
        </pc:sldMkLst>
      </pc:sldChg>
      <pc:sldChg chg="del">
        <pc:chgData name="Orlando, Eden" userId="19c1b340-e46b-48a3-a41f-642adfb902d1" providerId="ADAL" clId="{8A35027F-98E0-471C-901C-EA29DEBC18A9}" dt="2020-03-11T17:13:17.112" v="185" actId="2696"/>
        <pc:sldMkLst>
          <pc:docMk/>
          <pc:sldMk cId="751257508" sldId="833"/>
        </pc:sldMkLst>
      </pc:sldChg>
      <pc:sldChg chg="modSp ord">
        <pc:chgData name="Orlando, Eden" userId="19c1b340-e46b-48a3-a41f-642adfb902d1" providerId="ADAL" clId="{8A35027F-98E0-471C-901C-EA29DEBC18A9}" dt="2020-03-11T17:32:11.207" v="612" actId="20577"/>
        <pc:sldMkLst>
          <pc:docMk/>
          <pc:sldMk cId="247368597" sldId="835"/>
        </pc:sldMkLst>
        <pc:spChg chg="mod">
          <ac:chgData name="Orlando, Eden" userId="19c1b340-e46b-48a3-a41f-642adfb902d1" providerId="ADAL" clId="{8A35027F-98E0-471C-901C-EA29DEBC18A9}" dt="2020-03-11T17:32:11.207" v="612" actId="20577"/>
          <ac:spMkLst>
            <pc:docMk/>
            <pc:sldMk cId="247368597" sldId="835"/>
            <ac:spMk id="5" creationId="{1CCE836A-C3CB-9440-A9AC-5D31F357347B}"/>
          </ac:spMkLst>
        </pc:spChg>
        <pc:spChg chg="mod">
          <ac:chgData name="Orlando, Eden" userId="19c1b340-e46b-48a3-a41f-642adfb902d1" providerId="ADAL" clId="{8A35027F-98E0-471C-901C-EA29DEBC18A9}" dt="2020-03-11T17:23:50.429" v="508" actId="14100"/>
          <ac:spMkLst>
            <pc:docMk/>
            <pc:sldMk cId="247368597" sldId="835"/>
            <ac:spMk id="14" creationId="{C7301186-0588-F64B-8F2F-521FA065429E}"/>
          </ac:spMkLst>
        </pc:spChg>
        <pc:spChg chg="mod">
          <ac:chgData name="Orlando, Eden" userId="19c1b340-e46b-48a3-a41f-642adfb902d1" providerId="ADAL" clId="{8A35027F-98E0-471C-901C-EA29DEBC18A9}" dt="2020-03-11T17:23:55.779" v="509" actId="20577"/>
          <ac:spMkLst>
            <pc:docMk/>
            <pc:sldMk cId="247368597" sldId="835"/>
            <ac:spMk id="15" creationId="{E35344FC-5F94-644C-B6FD-1AE64747D650}"/>
          </ac:spMkLst>
        </pc:spChg>
      </pc:sldChg>
      <pc:sldChg chg="ord">
        <pc:chgData name="Orlando, Eden" userId="19c1b340-e46b-48a3-a41f-642adfb902d1" providerId="ADAL" clId="{8A35027F-98E0-471C-901C-EA29DEBC18A9}" dt="2020-03-11T17:28:42.604" v="568"/>
        <pc:sldMkLst>
          <pc:docMk/>
          <pc:sldMk cId="636420953" sldId="837"/>
        </pc:sldMkLst>
      </pc:sldChg>
      <pc:sldChg chg="ord">
        <pc:chgData name="Orlando, Eden" userId="19c1b340-e46b-48a3-a41f-642adfb902d1" providerId="ADAL" clId="{8A35027F-98E0-471C-901C-EA29DEBC18A9}" dt="2020-03-11T17:28:42.604" v="568"/>
        <pc:sldMkLst>
          <pc:docMk/>
          <pc:sldMk cId="2004893094" sldId="838"/>
        </pc:sldMkLst>
      </pc:sldChg>
      <pc:sldChg chg="ord">
        <pc:chgData name="Orlando, Eden" userId="19c1b340-e46b-48a3-a41f-642adfb902d1" providerId="ADAL" clId="{8A35027F-98E0-471C-901C-EA29DEBC18A9}" dt="2020-03-11T17:28:42.604" v="568"/>
        <pc:sldMkLst>
          <pc:docMk/>
          <pc:sldMk cId="4024853267" sldId="839"/>
        </pc:sldMkLst>
      </pc:sldChg>
      <pc:sldChg chg="ord">
        <pc:chgData name="Orlando, Eden" userId="19c1b340-e46b-48a3-a41f-642adfb902d1" providerId="ADAL" clId="{8A35027F-98E0-471C-901C-EA29DEBC18A9}" dt="2020-03-11T17:28:42.604" v="568"/>
        <pc:sldMkLst>
          <pc:docMk/>
          <pc:sldMk cId="403379898" sldId="841"/>
        </pc:sldMkLst>
      </pc:sldChg>
      <pc:sldChg chg="ord">
        <pc:chgData name="Orlando, Eden" userId="19c1b340-e46b-48a3-a41f-642adfb902d1" providerId="ADAL" clId="{8A35027F-98E0-471C-901C-EA29DEBC18A9}" dt="2020-03-11T17:28:42.604" v="568"/>
        <pc:sldMkLst>
          <pc:docMk/>
          <pc:sldMk cId="2990050976" sldId="842"/>
        </pc:sldMkLst>
      </pc:sldChg>
      <pc:sldChg chg="ord">
        <pc:chgData name="Orlando, Eden" userId="19c1b340-e46b-48a3-a41f-642adfb902d1" providerId="ADAL" clId="{8A35027F-98E0-471C-901C-EA29DEBC18A9}" dt="2020-03-11T17:28:42.604" v="568"/>
        <pc:sldMkLst>
          <pc:docMk/>
          <pc:sldMk cId="4075424660" sldId="843"/>
        </pc:sldMkLst>
      </pc:sldChg>
      <pc:sldChg chg="ord">
        <pc:chgData name="Orlando, Eden" userId="19c1b340-e46b-48a3-a41f-642adfb902d1" providerId="ADAL" clId="{8A35027F-98E0-471C-901C-EA29DEBC18A9}" dt="2020-03-11T17:28:42.604" v="568"/>
        <pc:sldMkLst>
          <pc:docMk/>
          <pc:sldMk cId="2450052449" sldId="844"/>
        </pc:sldMkLst>
      </pc:sldChg>
      <pc:sldChg chg="ord">
        <pc:chgData name="Orlando, Eden" userId="19c1b340-e46b-48a3-a41f-642adfb902d1" providerId="ADAL" clId="{8A35027F-98E0-471C-901C-EA29DEBC18A9}" dt="2020-03-11T17:28:42.604" v="568"/>
        <pc:sldMkLst>
          <pc:docMk/>
          <pc:sldMk cId="2577928728" sldId="845"/>
        </pc:sldMkLst>
      </pc:sldChg>
      <pc:sldChg chg="ord">
        <pc:chgData name="Orlando, Eden" userId="19c1b340-e46b-48a3-a41f-642adfb902d1" providerId="ADAL" clId="{8A35027F-98E0-471C-901C-EA29DEBC18A9}" dt="2020-03-11T17:28:42.604" v="568"/>
        <pc:sldMkLst>
          <pc:docMk/>
          <pc:sldMk cId="2837884811" sldId="846"/>
        </pc:sldMkLst>
      </pc:sldChg>
      <pc:sldChg chg="delSp modSp">
        <pc:chgData name="Orlando, Eden" userId="19c1b340-e46b-48a3-a41f-642adfb902d1" providerId="ADAL" clId="{8A35027F-98E0-471C-901C-EA29DEBC18A9}" dt="2020-03-11T17:15:46.738" v="267" actId="478"/>
        <pc:sldMkLst>
          <pc:docMk/>
          <pc:sldMk cId="2862947642" sldId="848"/>
        </pc:sldMkLst>
        <pc:picChg chg="del mod">
          <ac:chgData name="Orlando, Eden" userId="19c1b340-e46b-48a3-a41f-642adfb902d1" providerId="ADAL" clId="{8A35027F-98E0-471C-901C-EA29DEBC18A9}" dt="2020-03-11T17:15:46.738" v="267" actId="478"/>
          <ac:picMkLst>
            <pc:docMk/>
            <pc:sldMk cId="2862947642" sldId="848"/>
            <ac:picMk id="17" creationId="{47E845DD-C646-FC4A-BEF2-8BB6D2E2E50A}"/>
          </ac:picMkLst>
        </pc:picChg>
      </pc:sldChg>
      <pc:sldChg chg="ord">
        <pc:chgData name="Orlando, Eden" userId="19c1b340-e46b-48a3-a41f-642adfb902d1" providerId="ADAL" clId="{8A35027F-98E0-471C-901C-EA29DEBC18A9}" dt="2020-03-11T18:09:26.123" v="710"/>
        <pc:sldMkLst>
          <pc:docMk/>
          <pc:sldMk cId="1321873314" sldId="850"/>
        </pc:sldMkLst>
      </pc:sldChg>
      <pc:sldChg chg="ord">
        <pc:chgData name="Orlando, Eden" userId="19c1b340-e46b-48a3-a41f-642adfb902d1" providerId="ADAL" clId="{8A35027F-98E0-471C-901C-EA29DEBC18A9}" dt="2020-03-11T17:28:42.604" v="568"/>
        <pc:sldMkLst>
          <pc:docMk/>
          <pc:sldMk cId="3018639158" sldId="852"/>
        </pc:sldMkLst>
      </pc:sldChg>
      <pc:sldChg chg="del">
        <pc:chgData name="Orlando, Eden" userId="19c1b340-e46b-48a3-a41f-642adfb902d1" providerId="ADAL" clId="{8A35027F-98E0-471C-901C-EA29DEBC18A9}" dt="2020-03-11T17:15:15.977" v="265" actId="2696"/>
        <pc:sldMkLst>
          <pc:docMk/>
          <pc:sldMk cId="981660931" sldId="853"/>
        </pc:sldMkLst>
      </pc:sldChg>
      <pc:sldChg chg="ord">
        <pc:chgData name="Orlando, Eden" userId="19c1b340-e46b-48a3-a41f-642adfb902d1" providerId="ADAL" clId="{8A35027F-98E0-471C-901C-EA29DEBC18A9}" dt="2020-03-11T17:28:42.604" v="568"/>
        <pc:sldMkLst>
          <pc:docMk/>
          <pc:sldMk cId="3765645986" sldId="854"/>
        </pc:sldMkLst>
      </pc:sldChg>
      <pc:sldChg chg="ord">
        <pc:chgData name="Orlando, Eden" userId="19c1b340-e46b-48a3-a41f-642adfb902d1" providerId="ADAL" clId="{8A35027F-98E0-471C-901C-EA29DEBC18A9}" dt="2020-03-11T17:28:42.604" v="568"/>
        <pc:sldMkLst>
          <pc:docMk/>
          <pc:sldMk cId="2459797937" sldId="855"/>
        </pc:sldMkLst>
      </pc:sldChg>
      <pc:sldChg chg="ord">
        <pc:chgData name="Orlando, Eden" userId="19c1b340-e46b-48a3-a41f-642adfb902d1" providerId="ADAL" clId="{8A35027F-98E0-471C-901C-EA29DEBC18A9}" dt="2020-03-11T17:28:42.604" v="568"/>
        <pc:sldMkLst>
          <pc:docMk/>
          <pc:sldMk cId="1379780236" sldId="856"/>
        </pc:sldMkLst>
      </pc:sldChg>
      <pc:sldChg chg="ord">
        <pc:chgData name="Orlando, Eden" userId="19c1b340-e46b-48a3-a41f-642adfb902d1" providerId="ADAL" clId="{8A35027F-98E0-471C-901C-EA29DEBC18A9}" dt="2020-03-11T17:28:42.604" v="568"/>
        <pc:sldMkLst>
          <pc:docMk/>
          <pc:sldMk cId="2625291889" sldId="858"/>
        </pc:sldMkLst>
      </pc:sldChg>
      <pc:sldChg chg="ord">
        <pc:chgData name="Orlando, Eden" userId="19c1b340-e46b-48a3-a41f-642adfb902d1" providerId="ADAL" clId="{8A35027F-98E0-471C-901C-EA29DEBC18A9}" dt="2020-03-11T17:28:42.604" v="568"/>
        <pc:sldMkLst>
          <pc:docMk/>
          <pc:sldMk cId="432546704" sldId="859"/>
        </pc:sldMkLst>
      </pc:sldChg>
      <pc:sldChg chg="ord modNotesTx">
        <pc:chgData name="Orlando, Eden" userId="19c1b340-e46b-48a3-a41f-642adfb902d1" providerId="ADAL" clId="{8A35027F-98E0-471C-901C-EA29DEBC18A9}" dt="2020-03-11T18:06:02.386" v="692"/>
        <pc:sldMkLst>
          <pc:docMk/>
          <pc:sldMk cId="3384045450" sldId="861"/>
        </pc:sldMkLst>
      </pc:sldChg>
      <pc:sldChg chg="ord modNotesTx">
        <pc:chgData name="Orlando, Eden" userId="19c1b340-e46b-48a3-a41f-642adfb902d1" providerId="ADAL" clId="{8A35027F-98E0-471C-901C-EA29DEBC18A9}" dt="2020-03-11T17:28:42.604" v="568"/>
        <pc:sldMkLst>
          <pc:docMk/>
          <pc:sldMk cId="248004085" sldId="862"/>
        </pc:sldMkLst>
      </pc:sldChg>
      <pc:sldChg chg="ord">
        <pc:chgData name="Orlando, Eden" userId="19c1b340-e46b-48a3-a41f-642adfb902d1" providerId="ADAL" clId="{8A35027F-98E0-471C-901C-EA29DEBC18A9}" dt="2020-03-11T17:28:42.604" v="568"/>
        <pc:sldMkLst>
          <pc:docMk/>
          <pc:sldMk cId="2160065222" sldId="864"/>
        </pc:sldMkLst>
      </pc:sldChg>
      <pc:sldChg chg="ord">
        <pc:chgData name="Orlando, Eden" userId="19c1b340-e46b-48a3-a41f-642adfb902d1" providerId="ADAL" clId="{8A35027F-98E0-471C-901C-EA29DEBC18A9}" dt="2020-03-11T17:28:42.604" v="568"/>
        <pc:sldMkLst>
          <pc:docMk/>
          <pc:sldMk cId="3443528594" sldId="865"/>
        </pc:sldMkLst>
      </pc:sldChg>
      <pc:sldChg chg="ord">
        <pc:chgData name="Orlando, Eden" userId="19c1b340-e46b-48a3-a41f-642adfb902d1" providerId="ADAL" clId="{8A35027F-98E0-471C-901C-EA29DEBC18A9}" dt="2020-03-11T18:09:08.236" v="706"/>
        <pc:sldMkLst>
          <pc:docMk/>
          <pc:sldMk cId="3509131714" sldId="866"/>
        </pc:sldMkLst>
      </pc:sldChg>
      <pc:sldChg chg="ord">
        <pc:chgData name="Orlando, Eden" userId="19c1b340-e46b-48a3-a41f-642adfb902d1" providerId="ADAL" clId="{8A35027F-98E0-471C-901C-EA29DEBC18A9}" dt="2020-03-11T17:28:42.604" v="568"/>
        <pc:sldMkLst>
          <pc:docMk/>
          <pc:sldMk cId="1725754544" sldId="867"/>
        </pc:sldMkLst>
      </pc:sldChg>
      <pc:sldChg chg="ord">
        <pc:chgData name="Orlando, Eden" userId="19c1b340-e46b-48a3-a41f-642adfb902d1" providerId="ADAL" clId="{8A35027F-98E0-471C-901C-EA29DEBC18A9}" dt="2020-03-11T17:28:42.604" v="568"/>
        <pc:sldMkLst>
          <pc:docMk/>
          <pc:sldMk cId="4026128827" sldId="868"/>
        </pc:sldMkLst>
      </pc:sldChg>
      <pc:sldChg chg="ord">
        <pc:chgData name="Orlando, Eden" userId="19c1b340-e46b-48a3-a41f-642adfb902d1" providerId="ADAL" clId="{8A35027F-98E0-471C-901C-EA29DEBC18A9}" dt="2020-03-11T17:28:42.604" v="568"/>
        <pc:sldMkLst>
          <pc:docMk/>
          <pc:sldMk cId="3905746958" sldId="869"/>
        </pc:sldMkLst>
      </pc:sldChg>
      <pc:sldChg chg="ord">
        <pc:chgData name="Orlando, Eden" userId="19c1b340-e46b-48a3-a41f-642adfb902d1" providerId="ADAL" clId="{8A35027F-98E0-471C-901C-EA29DEBC18A9}" dt="2020-03-11T17:28:42.604" v="568"/>
        <pc:sldMkLst>
          <pc:docMk/>
          <pc:sldMk cId="2519141927" sldId="870"/>
        </pc:sldMkLst>
      </pc:sldChg>
      <pc:sldChg chg="ord modNotesTx">
        <pc:chgData name="Orlando, Eden" userId="19c1b340-e46b-48a3-a41f-642adfb902d1" providerId="ADAL" clId="{8A35027F-98E0-471C-901C-EA29DEBC18A9}" dt="2020-03-11T18:09:10.679" v="708"/>
        <pc:sldMkLst>
          <pc:docMk/>
          <pc:sldMk cId="679369779" sldId="877"/>
        </pc:sldMkLst>
      </pc:sldChg>
      <pc:sldChg chg="modSp add ord modNotesTx">
        <pc:chgData name="Orlando, Eden" userId="19c1b340-e46b-48a3-a41f-642adfb902d1" providerId="ADAL" clId="{8A35027F-98E0-471C-901C-EA29DEBC18A9}" dt="2020-03-11T18:16:53.498" v="930" actId="20577"/>
        <pc:sldMkLst>
          <pc:docMk/>
          <pc:sldMk cId="2351114124" sldId="878"/>
        </pc:sldMkLst>
        <pc:spChg chg="mod">
          <ac:chgData name="Orlando, Eden" userId="19c1b340-e46b-48a3-a41f-642adfb902d1" providerId="ADAL" clId="{8A35027F-98E0-471C-901C-EA29DEBC18A9}" dt="2020-03-11T18:16:53.498" v="930" actId="20577"/>
          <ac:spMkLst>
            <pc:docMk/>
            <pc:sldMk cId="2351114124" sldId="878"/>
            <ac:spMk id="2" creationId="{8694B8CB-D6BD-41C5-9A02-B9A0E6DCCD10}"/>
          </ac:spMkLst>
        </pc:spChg>
        <pc:spChg chg="mod">
          <ac:chgData name="Orlando, Eden" userId="19c1b340-e46b-48a3-a41f-642adfb902d1" providerId="ADAL" clId="{8A35027F-98E0-471C-901C-EA29DEBC18A9}" dt="2020-03-11T17:11:08.727" v="147" actId="20577"/>
          <ac:spMkLst>
            <pc:docMk/>
            <pc:sldMk cId="2351114124" sldId="878"/>
            <ac:spMk id="3" creationId="{8B9C9F6A-82A9-4E4C-B12B-711C66A2C475}"/>
          </ac:spMkLst>
        </pc:spChg>
        <pc:spChg chg="mod">
          <ac:chgData name="Orlando, Eden" userId="19c1b340-e46b-48a3-a41f-642adfb902d1" providerId="ADAL" clId="{8A35027F-98E0-471C-901C-EA29DEBC18A9}" dt="2020-03-11T18:15:39.469" v="826" actId="20577"/>
          <ac:spMkLst>
            <pc:docMk/>
            <pc:sldMk cId="2351114124" sldId="878"/>
            <ac:spMk id="4" creationId="{720E0029-F984-4B5C-934B-6A0A5D51CFE2}"/>
          </ac:spMkLst>
        </pc:spChg>
      </pc:sldChg>
      <pc:sldChg chg="add ord">
        <pc:chgData name="Orlando, Eden" userId="19c1b340-e46b-48a3-a41f-642adfb902d1" providerId="ADAL" clId="{8A35027F-98E0-471C-901C-EA29DEBC18A9}" dt="2020-03-11T17:24:34.842" v="543"/>
        <pc:sldMkLst>
          <pc:docMk/>
          <pc:sldMk cId="3146896011" sldId="879"/>
        </pc:sldMkLst>
      </pc:sldChg>
      <pc:sldChg chg="modSp add">
        <pc:chgData name="Orlando, Eden" userId="19c1b340-e46b-48a3-a41f-642adfb902d1" providerId="ADAL" clId="{8A35027F-98E0-471C-901C-EA29DEBC18A9}" dt="2020-03-11T17:24:23.488" v="541" actId="20577"/>
        <pc:sldMkLst>
          <pc:docMk/>
          <pc:sldMk cId="1146469398" sldId="880"/>
        </pc:sldMkLst>
        <pc:spChg chg="mod">
          <ac:chgData name="Orlando, Eden" userId="19c1b340-e46b-48a3-a41f-642adfb902d1" providerId="ADAL" clId="{8A35027F-98E0-471C-901C-EA29DEBC18A9}" dt="2020-03-11T17:24:23.488" v="541" actId="20577"/>
          <ac:spMkLst>
            <pc:docMk/>
            <pc:sldMk cId="1146469398" sldId="880"/>
            <ac:spMk id="5" creationId="{1CCE836A-C3CB-9440-A9AC-5D31F357347B}"/>
          </ac:spMkLst>
        </pc:spChg>
      </pc:sldChg>
      <pc:sldChg chg="add ord">
        <pc:chgData name="Orlando, Eden" userId="19c1b340-e46b-48a3-a41f-642adfb902d1" providerId="ADAL" clId="{8A35027F-98E0-471C-901C-EA29DEBC18A9}" dt="2020-03-11T17:28:42.604" v="568"/>
        <pc:sldMkLst>
          <pc:docMk/>
          <pc:sldMk cId="4229987979" sldId="881"/>
        </pc:sldMkLst>
      </pc:sldChg>
      <pc:sldChg chg="add">
        <pc:chgData name="Orlando, Eden" userId="19c1b340-e46b-48a3-a41f-642adfb902d1" providerId="ADAL" clId="{8A35027F-98E0-471C-901C-EA29DEBC18A9}" dt="2020-03-11T17:31:56.910" v="583"/>
        <pc:sldMkLst>
          <pc:docMk/>
          <pc:sldMk cId="3435988663" sldId="883"/>
        </pc:sldMkLst>
      </pc:sldChg>
      <pc:sldChg chg="modSp add">
        <pc:chgData name="Orlando, Eden" userId="19c1b340-e46b-48a3-a41f-642adfb902d1" providerId="ADAL" clId="{8A35027F-98E0-471C-901C-EA29DEBC18A9}" dt="2020-03-11T17:37:34.025" v="638" actId="20577"/>
        <pc:sldMkLst>
          <pc:docMk/>
          <pc:sldMk cId="3005567935" sldId="884"/>
        </pc:sldMkLst>
        <pc:spChg chg="mod">
          <ac:chgData name="Orlando, Eden" userId="19c1b340-e46b-48a3-a41f-642adfb902d1" providerId="ADAL" clId="{8A35027F-98E0-471C-901C-EA29DEBC18A9}" dt="2020-03-11T17:37:34.025" v="638" actId="20577"/>
          <ac:spMkLst>
            <pc:docMk/>
            <pc:sldMk cId="3005567935" sldId="884"/>
            <ac:spMk id="15" creationId="{E858DDD7-9B61-0445-9C22-37E948EBD3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0680C-5B48-460E-B481-2C9E1A1DFEF0}"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AF150-6D2A-4DA1-BED8-20A773521BD6}" type="slidenum">
              <a:rPr lang="en-US" smtClean="0"/>
              <a:t>‹#›</a:t>
            </a:fld>
            <a:endParaRPr lang="en-US"/>
          </a:p>
        </p:txBody>
      </p:sp>
    </p:spTree>
    <p:extLst>
      <p:ext uri="{BB962C8B-B14F-4D97-AF65-F5344CB8AC3E}">
        <p14:creationId xmlns:p14="http://schemas.microsoft.com/office/powerpoint/2010/main" val="303497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u5mkCKOhKl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a:t>
            </a:fld>
            <a:endParaRPr lang="en-US"/>
          </a:p>
        </p:txBody>
      </p:sp>
    </p:spTree>
    <p:extLst>
      <p:ext uri="{BB962C8B-B14F-4D97-AF65-F5344CB8AC3E}">
        <p14:creationId xmlns:p14="http://schemas.microsoft.com/office/powerpoint/2010/main" val="387610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play the following video on YouTube: </a:t>
            </a:r>
            <a:r>
              <a:rPr lang="en-US" sz="1200" b="0" i="0" u="none" strike="noStrike" kern="1200">
                <a:solidFill>
                  <a:schemeClr val="tx1"/>
                </a:solidFill>
                <a:effectLst/>
                <a:latin typeface="+mn-lt"/>
                <a:ea typeface="+mn-ea"/>
                <a:cs typeface="+mn-cs"/>
                <a:hlinkClick r:id="rId3"/>
              </a:rPr>
              <a:t>https://youtu.be/u5mkCKOhKlY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13</a:t>
            </a:fld>
            <a:endParaRPr lang="en-US"/>
          </a:p>
        </p:txBody>
      </p:sp>
    </p:spTree>
    <p:extLst>
      <p:ext uri="{BB962C8B-B14F-4D97-AF65-F5344CB8AC3E}">
        <p14:creationId xmlns:p14="http://schemas.microsoft.com/office/powerpoint/2010/main" val="146616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 question(s) from the slide to engage audience in reflection and discussion. </a:t>
            </a:r>
          </a:p>
          <a:p>
            <a:r>
              <a:rPr lang="en-US"/>
              <a:t>Consider including additional slides from the Source Deck </a:t>
            </a:r>
          </a:p>
          <a:p>
            <a:endParaRPr lang="en-US"/>
          </a:p>
          <a:p>
            <a:pPr marL="0" indent="0">
              <a:buNone/>
            </a:pPr>
            <a:endParaRPr lang="en-US" sz="1200" b="1"/>
          </a:p>
          <a:p>
            <a:pPr>
              <a:buClr>
                <a:schemeClr val="tx1"/>
              </a:buClr>
            </a:pPr>
            <a:r>
              <a:rPr lang="en-US" sz="1200" b="1"/>
              <a:t>How do you see the benefits of Pre-AP most impacting our students and teachers? </a:t>
            </a:r>
          </a:p>
          <a:p>
            <a:pPr>
              <a:buClr>
                <a:schemeClr val="tx1"/>
              </a:buClr>
            </a:pPr>
            <a:r>
              <a:rPr lang="en-US" sz="1200" b="1"/>
              <a:t>What are the concerns / opportunities you see in offering Pre-AP to all students?</a:t>
            </a:r>
          </a:p>
          <a:p>
            <a:pPr>
              <a:buClr>
                <a:schemeClr val="tx1"/>
              </a:buClr>
            </a:pPr>
            <a:r>
              <a:rPr lang="en-US" sz="1200" b="1"/>
              <a:t>How does Pre-AP align with our school / district goals?</a:t>
            </a:r>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14</a:t>
            </a:fld>
            <a:endParaRPr lang="en-US"/>
          </a:p>
        </p:txBody>
      </p:sp>
    </p:spTree>
    <p:extLst>
      <p:ext uri="{BB962C8B-B14F-4D97-AF65-F5344CB8AC3E}">
        <p14:creationId xmlns:p14="http://schemas.microsoft.com/office/powerpoint/2010/main" val="91941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a:solidFill>
                  <a:schemeClr val="tx1"/>
                </a:solidFill>
                <a:latin typeface="+mn-lt"/>
                <a:ea typeface="+mn-ea"/>
                <a:cs typeface="+mn-cs"/>
              </a:rPr>
              <a:t>Shared principles </a:t>
            </a:r>
            <a:r>
              <a:rPr lang="en-US" sz="1200" b="0" i="0" u="none" strike="noStrike" kern="1200" baseline="0">
                <a:solidFill>
                  <a:schemeClr val="tx1"/>
                </a:solidFill>
                <a:latin typeface="+mn-lt"/>
                <a:ea typeface="+mn-ea"/>
                <a:cs typeface="+mn-cs"/>
              </a:rPr>
              <a:t>cut across all Pre-AP courses and disciplines.</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Each course is also aligned to discipline-specific </a:t>
            </a:r>
            <a:r>
              <a:rPr lang="en-US" sz="1200" b="1" i="0" u="none" strike="noStrike" kern="1200" baseline="0">
                <a:solidFill>
                  <a:schemeClr val="tx1"/>
                </a:solidFill>
                <a:latin typeface="+mn-lt"/>
                <a:ea typeface="+mn-ea"/>
                <a:cs typeface="+mn-cs"/>
              </a:rPr>
              <a:t>areas of focus </a:t>
            </a:r>
            <a:r>
              <a:rPr lang="en-US" sz="1200" b="0" i="0" u="none" strike="noStrike" kern="1200" baseline="0">
                <a:solidFill>
                  <a:schemeClr val="tx1"/>
                </a:solidFill>
                <a:latin typeface="+mn-lt"/>
                <a:ea typeface="+mn-ea"/>
                <a:cs typeface="+mn-cs"/>
              </a:rPr>
              <a:t>that prioritize the critical reasoning skills and practices central to that discipline.</a:t>
            </a:r>
            <a:endParaRPr lang="en-US"/>
          </a:p>
          <a:p>
            <a:endParaRPr lang="en-US"/>
          </a:p>
          <a:p>
            <a:endParaRPr lang="en-US"/>
          </a:p>
        </p:txBody>
      </p:sp>
      <p:sp>
        <p:nvSpPr>
          <p:cNvPr id="4" name="Slide Number Placeholder 3"/>
          <p:cNvSpPr>
            <a:spLocks noGrp="1"/>
          </p:cNvSpPr>
          <p:nvPr>
            <p:ph type="sldNum" sz="quarter" idx="10"/>
          </p:nvPr>
        </p:nvSpPr>
        <p:spPr/>
        <p:txBody>
          <a:bodyPr/>
          <a:lstStyle/>
          <a:p>
            <a:fld id="{FA6AF150-6D2A-4DA1-BED8-20A773521BD6}" type="slidenum">
              <a:rPr lang="en-US" smtClean="0"/>
              <a:t>15</a:t>
            </a:fld>
            <a:endParaRPr lang="en-US"/>
          </a:p>
        </p:txBody>
      </p:sp>
    </p:spTree>
    <p:extLst>
      <p:ext uri="{BB962C8B-B14F-4D97-AF65-F5344CB8AC3E}">
        <p14:creationId xmlns:p14="http://schemas.microsoft.com/office/powerpoint/2010/main" val="148991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Shared Principles - horizontal alignment of instruction that cross all Pre-AP courses </a:t>
            </a:r>
          </a:p>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16</a:t>
            </a:fld>
            <a:endParaRPr lang="en-US"/>
          </a:p>
        </p:txBody>
      </p:sp>
    </p:spTree>
    <p:extLst>
      <p:ext uri="{BB962C8B-B14F-4D97-AF65-F5344CB8AC3E}">
        <p14:creationId xmlns:p14="http://schemas.microsoft.com/office/powerpoint/2010/main" val="172379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17</a:t>
            </a:fld>
            <a:endParaRPr lang="en-US"/>
          </a:p>
        </p:txBody>
      </p:sp>
    </p:spTree>
    <p:extLst>
      <p:ext uri="{BB962C8B-B14F-4D97-AF65-F5344CB8AC3E}">
        <p14:creationId xmlns:p14="http://schemas.microsoft.com/office/powerpoint/2010/main" val="4131772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18</a:t>
            </a:fld>
            <a:endParaRPr lang="en-US"/>
          </a:p>
        </p:txBody>
      </p:sp>
    </p:spTree>
    <p:extLst>
      <p:ext uri="{BB962C8B-B14F-4D97-AF65-F5344CB8AC3E}">
        <p14:creationId xmlns:p14="http://schemas.microsoft.com/office/powerpoint/2010/main" val="2829239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19</a:t>
            </a:fld>
            <a:endParaRPr lang="en-US"/>
          </a:p>
        </p:txBody>
      </p:sp>
    </p:spTree>
    <p:extLst>
      <p:ext uri="{BB962C8B-B14F-4D97-AF65-F5344CB8AC3E}">
        <p14:creationId xmlns:p14="http://schemas.microsoft.com/office/powerpoint/2010/main" val="599196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20</a:t>
            </a:fld>
            <a:endParaRPr lang="en-US"/>
          </a:p>
        </p:txBody>
      </p:sp>
    </p:spTree>
    <p:extLst>
      <p:ext uri="{BB962C8B-B14F-4D97-AF65-F5344CB8AC3E}">
        <p14:creationId xmlns:p14="http://schemas.microsoft.com/office/powerpoint/2010/main" val="206536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course is also aligned to discipline-specific </a:t>
            </a:r>
            <a:r>
              <a:rPr lang="en-US" b="1"/>
              <a:t>areas of focus </a:t>
            </a:r>
            <a:r>
              <a:rPr lang="en-US"/>
              <a:t>that prioritize the critical reasoning skills and practices central to that discipline.</a:t>
            </a:r>
          </a:p>
          <a:p>
            <a:endParaRPr lang="en-US">
              <a:ea typeface="Calibri"/>
              <a:cs typeface="Calibri"/>
            </a:endParaRPr>
          </a:p>
          <a:p>
            <a:r>
              <a:rPr lang="en-US" b="0" i="0" u="none" strike="noStrike" kern="1200" baseline="0"/>
              <a:t>The areas of focus are discipline-specific reasoning skills that students develop and leverage as they engage with content.</a:t>
            </a:r>
            <a:endParaRPr lang="en-US"/>
          </a:p>
          <a:p>
            <a:endParaRPr lang="en-US" b="0" i="0" u="none" strike="noStrike" kern="1200" baseline="0">
              <a:ea typeface="Calibri"/>
              <a:cs typeface="Calibri"/>
            </a:endParaRPr>
          </a:p>
          <a:p>
            <a:r>
              <a:rPr lang="en-US" b="0" i="0" u="none" strike="noStrike" kern="1200" baseline="0"/>
              <a:t>Whereas the shared principles promote</a:t>
            </a:r>
            <a:r>
              <a:rPr lang="en-US"/>
              <a:t> </a:t>
            </a:r>
            <a:r>
              <a:rPr lang="en-US" b="0" i="0" u="sng" strike="noStrike" kern="1200" baseline="0"/>
              <a:t>horizontal</a:t>
            </a:r>
            <a:r>
              <a:rPr lang="en-US"/>
              <a:t> </a:t>
            </a:r>
            <a:r>
              <a:rPr lang="en-US" b="0" i="0" u="none" strike="noStrike" kern="1200" baseline="0"/>
              <a:t>alignment across disciplines, the areas of focus provide</a:t>
            </a:r>
            <a:r>
              <a:rPr lang="en-US"/>
              <a:t> </a:t>
            </a:r>
            <a:r>
              <a:rPr lang="en-US" b="1" i="0" u="sng" strike="noStrike" kern="1200" baseline="0"/>
              <a:t>vertical alignment</a:t>
            </a:r>
            <a:r>
              <a:rPr lang="en-US" b="1" u="sng"/>
              <a:t> </a:t>
            </a:r>
            <a:r>
              <a:rPr lang="en-US" b="0" i="0" u="none" strike="noStrike" kern="1200" baseline="0"/>
              <a:t>within a discipline, giving students the opportunity to strengthen and deepen their</a:t>
            </a:r>
            <a:r>
              <a:rPr lang="en-US"/>
              <a:t> </a:t>
            </a:r>
            <a:r>
              <a:rPr lang="en-US" b="0" i="0" u="none" strike="noStrike" kern="1200" baseline="0"/>
              <a:t>work with these skills in subsequent courses in the same discipline.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21</a:t>
            </a:fld>
            <a:endParaRPr lang="en-US"/>
          </a:p>
        </p:txBody>
      </p:sp>
    </p:spTree>
    <p:extLst>
      <p:ext uri="{BB962C8B-B14F-4D97-AF65-F5344CB8AC3E}">
        <p14:creationId xmlns:p14="http://schemas.microsoft.com/office/powerpoint/2010/main" val="3420199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a:solidFill>
                  <a:schemeClr val="tx1"/>
                </a:solidFill>
                <a:effectLst/>
                <a:latin typeface="+mn-lt"/>
                <a:ea typeface="+mn-ea"/>
                <a:cs typeface="+mn-cs"/>
              </a:rPr>
              <a:t>These Shared Principle Instructional Practices help leaders better understand the instructional shifts they should see in Pre-AP classrooms</a:t>
            </a:r>
          </a:p>
          <a:p>
            <a:endParaRPr lang="en-US" sz="1200" u="none" strike="noStrike" kern="1200">
              <a:solidFill>
                <a:schemeClr val="tx1"/>
              </a:solidFill>
              <a:effectLst/>
              <a:latin typeface="+mn-lt"/>
              <a:ea typeface="+mn-ea"/>
              <a:cs typeface="+mn-cs"/>
            </a:endParaRPr>
          </a:p>
          <a:p>
            <a:r>
              <a:rPr lang="en-US" sz="1200" u="none" strike="noStrike" kern="1200">
                <a:solidFill>
                  <a:schemeClr val="tx1"/>
                </a:solidFill>
                <a:effectLst/>
                <a:latin typeface="+mn-lt"/>
                <a:ea typeface="+mn-ea"/>
                <a:cs typeface="+mn-cs"/>
              </a:rPr>
              <a:t>Recommendation: Review these documents with leaders, available on Pre-AP Classroom under Pre-AP Leader Resources</a:t>
            </a:r>
            <a:endParaRPr lang="en-US" sz="1200" u="sng"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22</a:t>
            </a:fld>
            <a:endParaRPr lang="en-US"/>
          </a:p>
        </p:txBody>
      </p:sp>
    </p:spTree>
    <p:extLst>
      <p:ext uri="{BB962C8B-B14F-4D97-AF65-F5344CB8AC3E}">
        <p14:creationId xmlns:p14="http://schemas.microsoft.com/office/powerpoint/2010/main" val="121191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Pre-AP courses invite all students to learn, grow, and succeed through focused content, horizontally and vertically aligned instruction, and targeted assessments for learning. Pre-AP Professional Learning prepares teachers and leaders to use Pre-AP in their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57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including additional slides from the Source Deck </a:t>
            </a:r>
          </a:p>
          <a:p>
            <a:r>
              <a:rPr lang="en-US"/>
              <a:t>Select question(s) from the slide to engage audience in reflection and discussion. </a:t>
            </a:r>
          </a:p>
        </p:txBody>
      </p:sp>
      <p:sp>
        <p:nvSpPr>
          <p:cNvPr id="4" name="Slide Number Placeholder 3"/>
          <p:cNvSpPr>
            <a:spLocks noGrp="1"/>
          </p:cNvSpPr>
          <p:nvPr>
            <p:ph type="sldNum" sz="quarter" idx="5"/>
          </p:nvPr>
        </p:nvSpPr>
        <p:spPr/>
        <p:txBody>
          <a:bodyPr/>
          <a:lstStyle/>
          <a:p>
            <a:fld id="{FA6AF150-6D2A-4DA1-BED8-20A773521BD6}" type="slidenum">
              <a:rPr lang="en-US" smtClean="0"/>
              <a:t>23</a:t>
            </a:fld>
            <a:endParaRPr lang="en-US"/>
          </a:p>
        </p:txBody>
      </p:sp>
    </p:spTree>
    <p:extLst>
      <p:ext uri="{BB962C8B-B14F-4D97-AF65-F5344CB8AC3E}">
        <p14:creationId xmlns:p14="http://schemas.microsoft.com/office/powerpoint/2010/main" val="152360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participating in the College Board Pre-AP Program must go through the Pre-AP Course Audit. The Pre-AP Course Audit ensures that all teachers and course audit administrators agree to complete specific activities to receive an official Pre-AP course designation.  This is a commitment they make to their students, fellow teachers, and school leadership.</a:t>
            </a:r>
          </a:p>
          <a:p>
            <a:endParaRPr lang="en-US" dirty="0"/>
          </a:p>
          <a:p>
            <a:r>
              <a:rPr lang="en-US" dirty="0"/>
              <a:t>The Pre-AP Course Audit is intended to:</a:t>
            </a:r>
          </a:p>
          <a:p>
            <a:pPr marL="174708" indent="-174708">
              <a:buFont typeface="Arial" panose="020B0604020202020204" pitchFamily="34" charset="0"/>
              <a:buChar char="•"/>
            </a:pPr>
            <a:r>
              <a:rPr lang="en-US" dirty="0"/>
              <a:t>Give Pre-AP teachers and coordinators clear guidelines on curricular, resource, and implementation commitments that each Pre-AP course agrees to in order to receive a Pre-AP course designation.</a:t>
            </a:r>
          </a:p>
          <a:p>
            <a:pPr marL="174708" indent="-174708">
              <a:buFont typeface="Arial" panose="020B0604020202020204" pitchFamily="34" charset="0"/>
              <a:buChar char="•"/>
            </a:pPr>
            <a:r>
              <a:rPr lang="en-US" dirty="0"/>
              <a:t>Give colleges and universities confidence that Pre-AP courses are designed to meet the same criteria across all schools.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You may pull additional slides for each Pre-AP program commitment from the Source Deck</a:t>
            </a:r>
          </a:p>
          <a:p>
            <a:pPr marL="271145" indent="-271145"/>
            <a:endParaRPr lang="en-US" dirty="0"/>
          </a:p>
          <a:p>
            <a:r>
              <a:rPr lang="en-US" sz="1200" b="0" i="1" kern="1200" dirty="0">
                <a:solidFill>
                  <a:schemeClr val="tx1"/>
                </a:solidFill>
                <a:effectLst/>
                <a:latin typeface="+mn-lt"/>
                <a:ea typeface="+mn-ea"/>
                <a:cs typeface="+mn-cs"/>
              </a:rPr>
              <a:t>Optional language: School leadership may defer the Pre-AP For All commitment under the following conditions:</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School refrains from establishing any entry barriers (e.g., minimum test scores, previous grades, or teacher recommendation) which could hinder students’ participation in the Pre-AP course </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School develops a plan to increase enrollment of students in Pre-AP courses over time </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The Pre-AP program will monitor course enrollment for schools who defer this commitment.</a:t>
            </a:r>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25</a:t>
            </a:fld>
            <a:endParaRPr lang="en-US"/>
          </a:p>
        </p:txBody>
      </p:sp>
    </p:spTree>
    <p:extLst>
      <p:ext uri="{BB962C8B-B14F-4D97-AF65-F5344CB8AC3E}">
        <p14:creationId xmlns:p14="http://schemas.microsoft.com/office/powerpoint/2010/main" val="324276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including additional slides from the Source Deck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Select question(s) from the slide to engage audience in reflection and discussion. </a:t>
            </a:r>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26</a:t>
            </a:fld>
            <a:endParaRPr lang="en-US"/>
          </a:p>
        </p:txBody>
      </p:sp>
    </p:spTree>
    <p:extLst>
      <p:ext uri="{BB962C8B-B14F-4D97-AF65-F5344CB8AC3E}">
        <p14:creationId xmlns:p14="http://schemas.microsoft.com/office/powerpoint/2010/main" val="46298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55775D-9F08-D241-8F83-AE7EB1FC2A70}" type="slidenum">
              <a:rPr lang="en-US" smtClean="0"/>
              <a:t>28</a:t>
            </a:fld>
            <a:endParaRPr lang="en-US"/>
          </a:p>
        </p:txBody>
      </p:sp>
    </p:spTree>
    <p:extLst>
      <p:ext uri="{BB962C8B-B14F-4D97-AF65-F5344CB8AC3E}">
        <p14:creationId xmlns:p14="http://schemas.microsoft.com/office/powerpoint/2010/main" val="315280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5</a:t>
            </a:fld>
            <a:endParaRPr lang="en-US"/>
          </a:p>
        </p:txBody>
      </p:sp>
    </p:spTree>
    <p:extLst>
      <p:ext uri="{BB962C8B-B14F-4D97-AF65-F5344CB8AC3E}">
        <p14:creationId xmlns:p14="http://schemas.microsoft.com/office/powerpoint/2010/main" val="365424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Course frameworks </a:t>
            </a:r>
            <a:endParaRPr lang="en-US"/>
          </a:p>
          <a:p>
            <a:pPr marL="171450" indent="-171450">
              <a:buFont typeface="Arial,Sans-Serif"/>
              <a:buChar char="•"/>
            </a:pPr>
            <a:r>
              <a:rPr lang="en-US"/>
              <a:t>Provide </a:t>
            </a:r>
            <a:r>
              <a:rPr lang="en-US" b="1"/>
              <a:t>clear and focused </a:t>
            </a:r>
            <a:r>
              <a:rPr lang="en-US"/>
              <a:t>description of what students should know and be able to do as a result of the course.</a:t>
            </a:r>
          </a:p>
          <a:p>
            <a:pPr marL="171450" indent="-171450">
              <a:buFont typeface="Arial,Sans-Serif"/>
              <a:buChar char="•"/>
            </a:pPr>
            <a:r>
              <a:rPr lang="en-US"/>
              <a:t>Increases clarity and provides transparency to both teachers and students about the </a:t>
            </a:r>
            <a:r>
              <a:rPr lang="en-US" b="1"/>
              <a:t>most essential knowledge and skills students will need </a:t>
            </a:r>
            <a:r>
              <a:rPr lang="en-US"/>
              <a:t>for active, confident participation in subsequent high school courses, including Advanced Placement courses, as well as college coursework and postsecondary careers.</a:t>
            </a:r>
          </a:p>
          <a:p>
            <a:pPr marL="171450" indent="-171450">
              <a:buFont typeface="Arial,Sans-Serif"/>
              <a:buChar char="•"/>
            </a:pPr>
            <a:r>
              <a:rPr lang="en-US"/>
              <a:t>Deeply informed by </a:t>
            </a:r>
            <a:r>
              <a:rPr lang="en-US" b="1"/>
              <a:t>state standards </a:t>
            </a:r>
            <a:r>
              <a:rPr lang="en-US"/>
              <a:t>documents.</a:t>
            </a:r>
          </a:p>
          <a:p>
            <a:endParaRPr lang="en-US"/>
          </a:p>
          <a:p>
            <a:r>
              <a:rPr lang="en-US" b="1" u="sng"/>
              <a:t>Instructional Resources</a:t>
            </a:r>
            <a:endParaRPr lang="en-US"/>
          </a:p>
          <a:p>
            <a:pPr marL="171450" indent="-171450">
              <a:buFont typeface="Arial,Sans-Serif"/>
              <a:buChar char="•"/>
            </a:pPr>
            <a:r>
              <a:rPr lang="en-US"/>
              <a:t>Model lessons that feature </a:t>
            </a:r>
            <a:r>
              <a:rPr lang="en-US" b="1"/>
              <a:t>motivating classroom activities</a:t>
            </a:r>
            <a:r>
              <a:rPr lang="en-US"/>
              <a:t>, engaging texts and challenging practice.</a:t>
            </a:r>
          </a:p>
          <a:p>
            <a:pPr marL="171450" indent="-171450">
              <a:buFont typeface="Arial,Sans-Serif"/>
              <a:buChar char="•"/>
            </a:pPr>
            <a:r>
              <a:rPr lang="en-US"/>
              <a:t>Intended to model for teachers how to develop engaging instruction that addresses the content and skills of the course framework as well as bring the shared principles to life.</a:t>
            </a:r>
          </a:p>
          <a:p>
            <a:pPr marL="171450" indent="-171450">
              <a:buFont typeface="Arial,Sans-Serif"/>
              <a:buChar char="•"/>
            </a:pPr>
            <a:r>
              <a:rPr lang="en-US"/>
              <a:t>Provided digitally (in print for cost) </a:t>
            </a:r>
            <a:endParaRPr lang="en-US">
              <a:ea typeface="Calibri"/>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6</a:t>
            </a:fld>
            <a:endParaRPr lang="en-US"/>
          </a:p>
        </p:txBody>
      </p:sp>
    </p:spTree>
    <p:extLst>
      <p:ext uri="{BB962C8B-B14F-4D97-AF65-F5344CB8AC3E}">
        <p14:creationId xmlns:p14="http://schemas.microsoft.com/office/powerpoint/2010/main" val="2491082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A6AF150-6D2A-4DA1-BED8-20A773521BD6}" type="slidenum">
              <a:rPr lang="en-US" smtClean="0"/>
              <a:t>7</a:t>
            </a:fld>
            <a:endParaRPr lang="en-US"/>
          </a:p>
        </p:txBody>
      </p:sp>
    </p:spTree>
    <p:extLst>
      <p:ext uri="{BB962C8B-B14F-4D97-AF65-F5344CB8AC3E}">
        <p14:creationId xmlns:p14="http://schemas.microsoft.com/office/powerpoint/2010/main" val="391519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including additional slides from the Source Deck </a:t>
            </a:r>
          </a:p>
          <a:p>
            <a:r>
              <a:rPr lang="en-US"/>
              <a:t>Select question(s) from the slide to engage audience in reflection and discussion. </a:t>
            </a:r>
          </a:p>
          <a:p>
            <a:endParaRPr lang="en-US"/>
          </a:p>
          <a:p>
            <a:pPr>
              <a:buClr>
                <a:schemeClr val="tx1"/>
              </a:buClr>
            </a:pPr>
            <a:r>
              <a:rPr lang="en-US" sz="1200" b="1"/>
              <a:t>Which component of Pre-AP are you most excited about?  (slide 6) </a:t>
            </a:r>
          </a:p>
          <a:p>
            <a:pPr>
              <a:buClr>
                <a:schemeClr val="tx1"/>
              </a:buClr>
            </a:pPr>
            <a:r>
              <a:rPr lang="en-US" sz="1200" b="1"/>
              <a:t>How do you see the Approach to Teaching and Learning addressing a need at our school? </a:t>
            </a:r>
          </a:p>
          <a:p>
            <a:pPr>
              <a:buClr>
                <a:schemeClr val="tx1"/>
              </a:buClr>
            </a:pPr>
            <a:r>
              <a:rPr lang="en-US" sz="1200" b="1"/>
              <a:t>What specific questions do you have about Pre-AP Components? </a:t>
            </a:r>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8</a:t>
            </a:fld>
            <a:endParaRPr lang="en-US"/>
          </a:p>
        </p:txBody>
      </p:sp>
    </p:spTree>
    <p:extLst>
      <p:ext uri="{BB962C8B-B14F-4D97-AF65-F5344CB8AC3E}">
        <p14:creationId xmlns:p14="http://schemas.microsoft.com/office/powerpoint/2010/main" val="70784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Pre-AP for all means that </a:t>
            </a:r>
            <a:r>
              <a:rPr lang="en-US" err="1"/>
              <a:t>PreAP</a:t>
            </a:r>
            <a:r>
              <a:rPr lang="en-US"/>
              <a:t> frameworks and assessments ARE the foundation for ALL sections of the particular course.</a:t>
            </a:r>
          </a:p>
          <a:p>
            <a:endParaRPr lang="en-US"/>
          </a:p>
          <a:p>
            <a:r>
              <a:rPr lang="en-US"/>
              <a:t>The Pre-AP Equity and Access Policy highlights that all students deserve this opportunity.  </a:t>
            </a:r>
          </a:p>
          <a:p>
            <a:endParaRPr lang="en-US"/>
          </a:p>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Pre-AP®Program</a:t>
            </a:r>
            <a:r>
              <a:rPr lang="en-US" sz="1200" b="0" i="0" kern="1200">
                <a:solidFill>
                  <a:schemeClr val="tx1"/>
                </a:solidFill>
                <a:effectLst/>
                <a:latin typeface="+mn-lt"/>
                <a:ea typeface="+mn-ea"/>
                <a:cs typeface="+mn-cs"/>
              </a:rPr>
              <a:t> recognizes the autonomy of secondary schools and districts in setting course participation policies that best meet their students’ unique needs and learning goals. At the same time, Pre-AP courses are specifically designed to provide grade-level course work based on high school content, skills, and expectations.</a:t>
            </a:r>
            <a:endParaRPr lang="en-US"/>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10</a:t>
            </a:fld>
            <a:endParaRPr lang="en-US"/>
          </a:p>
        </p:txBody>
      </p:sp>
    </p:spTree>
    <p:extLst>
      <p:ext uri="{BB962C8B-B14F-4D97-AF65-F5344CB8AC3E}">
        <p14:creationId xmlns:p14="http://schemas.microsoft.com/office/powerpoint/2010/main" val="120259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11</a:t>
            </a:fld>
            <a:endParaRPr lang="en-US"/>
          </a:p>
        </p:txBody>
      </p:sp>
    </p:spTree>
    <p:extLst>
      <p:ext uri="{BB962C8B-B14F-4D97-AF65-F5344CB8AC3E}">
        <p14:creationId xmlns:p14="http://schemas.microsoft.com/office/powerpoint/2010/main" val="114611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quote from our focus groups of teachers during the 2019-2020 school year.</a:t>
            </a:r>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12</a:t>
            </a:fld>
            <a:endParaRPr lang="en-US"/>
          </a:p>
        </p:txBody>
      </p:sp>
    </p:spTree>
    <p:extLst>
      <p:ext uri="{BB962C8B-B14F-4D97-AF65-F5344CB8AC3E}">
        <p14:creationId xmlns:p14="http://schemas.microsoft.com/office/powerpoint/2010/main" val="266155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864" y="0"/>
            <a:ext cx="592842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2055"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77966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912864" y="0"/>
            <a:ext cx="592842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6"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92837" y="455926"/>
            <a:ext cx="617421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7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89279" y="737176"/>
            <a:ext cx="6129806" cy="41271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81480" y="184728"/>
            <a:ext cx="12478327" cy="6853668"/>
          </a:xfrm>
          <a:prstGeom prst="rect">
            <a:avLst/>
          </a:prstGeom>
          <a:solidFill>
            <a:schemeClr val="accent3">
              <a:alpha val="67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1008616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with Full Slide 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143000" y="2041525"/>
            <a:ext cx="10744200"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582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27" name="Freeform 26"/>
          <p:cNvSpPr/>
          <p:nvPr userDrawn="1"/>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1588"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475688" y="6221651"/>
            <a:ext cx="1889912" cy="339214"/>
          </a:xfrm>
          <a:prstGeom prst="rect">
            <a:avLst/>
          </a:prstGeom>
        </p:spPr>
      </p:pic>
    </p:spTree>
    <p:extLst>
      <p:ext uri="{BB962C8B-B14F-4D97-AF65-F5344CB8AC3E}">
        <p14:creationId xmlns:p14="http://schemas.microsoft.com/office/powerpoint/2010/main" val="2590882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3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4166076" cy="499742"/>
          </a:xfrm>
        </p:spPr>
        <p:txBody>
          <a:bodyPr/>
          <a:lstStyle/>
          <a:p>
            <a:r>
              <a:rPr lang="en-US"/>
              <a:t>Click to edit Master title style</a:t>
            </a:r>
          </a:p>
        </p:txBody>
      </p:sp>
      <p:sp>
        <p:nvSpPr>
          <p:cNvPr id="4" name="Table Placeholder 3"/>
          <p:cNvSpPr>
            <a:spLocks noGrp="1"/>
          </p:cNvSpPr>
          <p:nvPr>
            <p:ph type="tbl" sz="quarter" idx="10"/>
          </p:nvPr>
        </p:nvSpPr>
        <p:spPr>
          <a:xfrm>
            <a:off x="473075" y="1858963"/>
            <a:ext cx="2147888" cy="2347912"/>
          </a:xfrm>
        </p:spPr>
        <p:txBody>
          <a:bodyPr/>
          <a:lstStyle>
            <a:lvl1pPr marL="0" indent="0">
              <a:buNone/>
              <a:defRPr/>
            </a:lvl1pPr>
          </a:lstStyle>
          <a:p>
            <a:endParaRPr lang="en-US"/>
          </a:p>
        </p:txBody>
      </p:sp>
      <p:sp>
        <p:nvSpPr>
          <p:cNvPr id="6" name="Table Placeholder 5"/>
          <p:cNvSpPr>
            <a:spLocks noGrp="1"/>
          </p:cNvSpPr>
          <p:nvPr>
            <p:ph type="tbl" sz="quarter" idx="11"/>
          </p:nvPr>
        </p:nvSpPr>
        <p:spPr>
          <a:xfrm>
            <a:off x="2987675" y="1874838"/>
            <a:ext cx="2270125" cy="2376487"/>
          </a:xfrm>
        </p:spPr>
        <p:txBody>
          <a:bodyPr/>
          <a:lstStyle>
            <a:lvl1pPr marL="0" indent="0">
              <a:buNone/>
              <a:defRPr/>
            </a:lvl1pPr>
          </a:lstStyle>
          <a:p>
            <a:endParaRPr lang="en-US"/>
          </a:p>
        </p:txBody>
      </p:sp>
      <p:sp>
        <p:nvSpPr>
          <p:cNvPr id="8" name="Table Placeholder 7"/>
          <p:cNvSpPr>
            <a:spLocks noGrp="1"/>
          </p:cNvSpPr>
          <p:nvPr>
            <p:ph type="tbl" sz="quarter" idx="12"/>
          </p:nvPr>
        </p:nvSpPr>
        <p:spPr>
          <a:xfrm>
            <a:off x="5546725" y="1828800"/>
            <a:ext cx="2195513" cy="2484438"/>
          </a:xfrm>
        </p:spPr>
        <p:txBody>
          <a:bodyPr/>
          <a:lstStyle>
            <a:lvl1pPr marL="0" indent="0">
              <a:buNone/>
              <a:defRPr/>
            </a:lvl1pPr>
          </a:lstStyle>
          <a:p>
            <a:endParaRPr lang="en-US"/>
          </a:p>
        </p:txBody>
      </p:sp>
      <p:sp>
        <p:nvSpPr>
          <p:cNvPr id="10" name="Table Placeholder 9"/>
          <p:cNvSpPr>
            <a:spLocks noGrp="1"/>
          </p:cNvSpPr>
          <p:nvPr>
            <p:ph type="tbl" sz="quarter" idx="13"/>
          </p:nvPr>
        </p:nvSpPr>
        <p:spPr>
          <a:xfrm>
            <a:off x="8047038" y="1798638"/>
            <a:ext cx="2087562" cy="2605087"/>
          </a:xfrm>
        </p:spPr>
        <p:txBody>
          <a:bodyPr/>
          <a:lstStyle>
            <a:lvl1pPr marL="0" indent="0">
              <a:buNone/>
              <a:defRPr/>
            </a:lvl1pPr>
          </a:lstStyle>
          <a:p>
            <a:endParaRPr lang="en-US"/>
          </a:p>
        </p:txBody>
      </p:sp>
      <p:sp>
        <p:nvSpPr>
          <p:cNvPr id="12" name="Table Placeholder 11"/>
          <p:cNvSpPr>
            <a:spLocks noGrp="1"/>
          </p:cNvSpPr>
          <p:nvPr>
            <p:ph type="tbl" sz="quarter" idx="14"/>
          </p:nvPr>
        </p:nvSpPr>
        <p:spPr>
          <a:xfrm>
            <a:off x="10333038" y="1768475"/>
            <a:ext cx="2224087" cy="2483485"/>
          </a:xfrm>
        </p:spPr>
        <p:txBody>
          <a:bodyPr/>
          <a:lstStyle>
            <a:lvl1pPr marL="0" indent="0">
              <a:buNone/>
              <a:defRPr/>
            </a:lvl1pPr>
          </a:lstStyle>
          <a:p>
            <a:endParaRPr lang="en-US"/>
          </a:p>
        </p:txBody>
      </p:sp>
      <p:sp>
        <p:nvSpPr>
          <p:cNvPr id="14" name="Text Placeholder 13"/>
          <p:cNvSpPr>
            <a:spLocks noGrp="1"/>
          </p:cNvSpPr>
          <p:nvPr>
            <p:ph type="body" sz="quarter" idx="15"/>
          </p:nvPr>
        </p:nvSpPr>
        <p:spPr>
          <a:xfrm>
            <a:off x="274638" y="4632325"/>
            <a:ext cx="12344400" cy="1357313"/>
          </a:xfrm>
        </p:spPr>
        <p:txBody>
          <a:bodyPr/>
          <a:lstStyle>
            <a:lvl1pPr marL="0" indent="0">
              <a:buNone/>
              <a:defRPr/>
            </a:lvl1pPr>
            <a:lvl3pPr marL="765175" indent="0">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3978275" y="6126163"/>
            <a:ext cx="4632325" cy="396875"/>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07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356305635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32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21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91461" y="2614083"/>
            <a:ext cx="3940416" cy="3629634"/>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6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 1 Column with Sidebar">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4" name="Text Placeholder 3"/>
          <p:cNvSpPr>
            <a:spLocks noGrp="1"/>
          </p:cNvSpPr>
          <p:nvPr>
            <p:ph type="body" sz="quarter" idx="10"/>
          </p:nvPr>
        </p:nvSpPr>
        <p:spPr>
          <a:xfrm>
            <a:off x="5562600" y="731838"/>
            <a:ext cx="6735763"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1"/>
          </p:nvPr>
        </p:nvSpPr>
        <p:spPr>
          <a:xfrm>
            <a:off x="5562600" y="5029200"/>
            <a:ext cx="2041525" cy="76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2"/>
          </p:nvPr>
        </p:nvSpPr>
        <p:spPr>
          <a:xfrm>
            <a:off x="1844675" y="4449763"/>
            <a:ext cx="2528888"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p:nvPr>
        </p:nvSpPr>
        <p:spPr>
          <a:xfrm>
            <a:off x="1844675" y="5532438"/>
            <a:ext cx="2620963" cy="66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4"/>
          </p:nvPr>
        </p:nvSpPr>
        <p:spPr>
          <a:xfrm>
            <a:off x="8899525" y="4479925"/>
            <a:ext cx="2560638" cy="671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5"/>
          </p:nvPr>
        </p:nvSpPr>
        <p:spPr>
          <a:xfrm>
            <a:off x="9326563" y="5684838"/>
            <a:ext cx="2454275"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779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872654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004652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800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grpSp>
        <p:nvGrpSpPr>
          <p:cNvPr id="3" name="Group 2"/>
          <p:cNvGrpSpPr/>
          <p:nvPr userDrawn="1"/>
        </p:nvGrpSpPr>
        <p:grpSpPr>
          <a:xfrm>
            <a:off x="5580304" y="1437090"/>
            <a:ext cx="656338" cy="3475939"/>
            <a:chOff x="5580304" y="1437090"/>
            <a:chExt cx="656338" cy="3475939"/>
          </a:xfrm>
        </p:grpSpPr>
        <p:sp>
          <p:nvSpPr>
            <p:cNvPr id="11" name="Oval 10">
              <a:extLst>
                <a:ext uri="{FF2B5EF4-FFF2-40B4-BE49-F238E27FC236}">
                  <a16:creationId xmlns:a16="http://schemas.microsoft.com/office/drawing/2014/main" id="{C95A1E73-15D1-D74B-8CCC-7A0FB5843682}"/>
                </a:ext>
              </a:extLst>
            </p:cNvPr>
            <p:cNvSpPr/>
            <p:nvPr/>
          </p:nvSpPr>
          <p:spPr>
            <a:xfrm>
              <a:off x="5580304" y="1437090"/>
              <a:ext cx="637620"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DB59E80-3337-B741-BB7E-D87F1F91EBC0}"/>
                </a:ext>
              </a:extLst>
            </p:cNvPr>
            <p:cNvSpPr/>
            <p:nvPr/>
          </p:nvSpPr>
          <p:spPr>
            <a:xfrm>
              <a:off x="5649716" y="2189880"/>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EBF1C24-77EF-3743-A21C-0B95C0F80DA6}"/>
                </a:ext>
              </a:extLst>
            </p:cNvPr>
            <p:cNvSpPr/>
            <p:nvPr/>
          </p:nvSpPr>
          <p:spPr>
            <a:xfrm>
              <a:off x="5649716" y="288371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965D5466-5837-8B4D-9EDB-01A4104DAF68}"/>
                </a:ext>
              </a:extLst>
            </p:cNvPr>
            <p:cNvSpPr/>
            <p:nvPr/>
          </p:nvSpPr>
          <p:spPr>
            <a:xfrm>
              <a:off x="5649716" y="360989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8748C30-FCE3-1F47-96A8-E3A4B53A4D70}"/>
                </a:ext>
              </a:extLst>
            </p:cNvPr>
            <p:cNvSpPr/>
            <p:nvPr/>
          </p:nvSpPr>
          <p:spPr>
            <a:xfrm>
              <a:off x="5681251" y="4357637"/>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grpSp>
      <p:sp>
        <p:nvSpPr>
          <p:cNvPr id="20" name="Text Placeholder 19"/>
          <p:cNvSpPr>
            <a:spLocks noGrp="1"/>
          </p:cNvSpPr>
          <p:nvPr>
            <p:ph type="body" sz="quarter" idx="10"/>
          </p:nvPr>
        </p:nvSpPr>
        <p:spPr>
          <a:xfrm>
            <a:off x="5580063" y="1436688"/>
            <a:ext cx="625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1"/>
          </p:nvPr>
        </p:nvSpPr>
        <p:spPr>
          <a:xfrm>
            <a:off x="6416675" y="1436688"/>
            <a:ext cx="5897563"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12"/>
          </p:nvPr>
        </p:nvSpPr>
        <p:spPr>
          <a:xfrm>
            <a:off x="5580063" y="2189163"/>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13"/>
          </p:nvPr>
        </p:nvSpPr>
        <p:spPr>
          <a:xfrm>
            <a:off x="6430963" y="2189163"/>
            <a:ext cx="5943600"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p:cNvSpPr>
            <a:spLocks noGrp="1"/>
          </p:cNvSpPr>
          <p:nvPr>
            <p:ph type="body" sz="quarter" idx="14"/>
          </p:nvPr>
        </p:nvSpPr>
        <p:spPr>
          <a:xfrm>
            <a:off x="5580063" y="2884488"/>
            <a:ext cx="657225" cy="55403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p:cNvSpPr>
            <a:spLocks noGrp="1"/>
          </p:cNvSpPr>
          <p:nvPr>
            <p:ph type="body" sz="quarter" idx="15"/>
          </p:nvPr>
        </p:nvSpPr>
        <p:spPr>
          <a:xfrm>
            <a:off x="6416675" y="2884488"/>
            <a:ext cx="5988050" cy="72548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p:cNvSpPr>
            <a:spLocks noGrp="1"/>
          </p:cNvSpPr>
          <p:nvPr>
            <p:ph type="body" sz="quarter" idx="16"/>
          </p:nvPr>
        </p:nvSpPr>
        <p:spPr>
          <a:xfrm>
            <a:off x="5580063" y="3609975"/>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p:cNvSpPr>
            <a:spLocks noGrp="1"/>
          </p:cNvSpPr>
          <p:nvPr>
            <p:ph type="body" sz="quarter" idx="17"/>
          </p:nvPr>
        </p:nvSpPr>
        <p:spPr>
          <a:xfrm>
            <a:off x="6461125" y="3609975"/>
            <a:ext cx="5989638"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p:cNvSpPr>
            <a:spLocks noGrp="1"/>
          </p:cNvSpPr>
          <p:nvPr>
            <p:ph type="body" sz="quarter" idx="18"/>
          </p:nvPr>
        </p:nvSpPr>
        <p:spPr>
          <a:xfrm>
            <a:off x="5580063" y="4357688"/>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p:cNvSpPr>
            <a:spLocks noGrp="1"/>
          </p:cNvSpPr>
          <p:nvPr>
            <p:ph type="body" sz="quarter" idx="19"/>
          </p:nvPr>
        </p:nvSpPr>
        <p:spPr>
          <a:xfrm>
            <a:off x="6430963" y="4357688"/>
            <a:ext cx="5959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8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Cover_pag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403B40C-8FC2-4101-92C6-683E50E10AAC}"/>
              </a:ext>
            </a:extLst>
          </p:cNvPr>
          <p:cNvGrpSpPr/>
          <p:nvPr userDrawn="1"/>
        </p:nvGrpSpPr>
        <p:grpSpPr>
          <a:xfrm>
            <a:off x="1" y="-22159"/>
            <a:ext cx="12834630" cy="7245285"/>
            <a:chOff x="0" y="0"/>
            <a:chExt cx="12192001" cy="6858000"/>
          </a:xfrm>
          <a:solidFill>
            <a:srgbClr val="009CDE">
              <a:alpha val="85000"/>
            </a:srgbClr>
          </a:solidFill>
        </p:grpSpPr>
        <p:sp>
          <p:nvSpPr>
            <p:cNvPr id="12" name="Freeform 10">
              <a:extLst>
                <a:ext uri="{FF2B5EF4-FFF2-40B4-BE49-F238E27FC236}">
                  <a16:creationId xmlns:a16="http://schemas.microsoft.com/office/drawing/2014/main" id="{6F937136-2129-49EC-A8C7-FDAA08640F3C}"/>
                </a:ext>
              </a:extLst>
            </p:cNvPr>
            <p:cNvSpPr>
              <a:spLocks noChangeAspect="1"/>
            </p:cNvSpPr>
            <p:nvPr/>
          </p:nvSpPr>
          <p:spPr>
            <a:xfrm>
              <a:off x="0" y="0"/>
              <a:ext cx="7976785" cy="6858000"/>
            </a:xfrm>
            <a:custGeom>
              <a:avLst/>
              <a:gdLst>
                <a:gd name="connsiteX0" fmla="*/ 0 w 7976785"/>
                <a:gd name="connsiteY0" fmla="*/ 0 h 6858000"/>
                <a:gd name="connsiteX1" fmla="*/ 7976785 w 7976785"/>
                <a:gd name="connsiteY1" fmla="*/ 0 h 6858000"/>
                <a:gd name="connsiteX2" fmla="*/ 7924450 w 7976785"/>
                <a:gd name="connsiteY2" fmla="*/ 12079 h 6858000"/>
                <a:gd name="connsiteX3" fmla="*/ 5278158 w 7976785"/>
                <a:gd name="connsiteY3" fmla="*/ 3429000 h 6858000"/>
                <a:gd name="connsiteX4" fmla="*/ 7924450 w 7976785"/>
                <a:gd name="connsiteY4" fmla="*/ 6845921 h 6858000"/>
                <a:gd name="connsiteX5" fmla="*/ 7976785 w 7976785"/>
                <a:gd name="connsiteY5" fmla="*/ 6858000 h 6858000"/>
                <a:gd name="connsiteX6" fmla="*/ 0 w 7976785"/>
                <a:gd name="connsiteY6" fmla="*/ 6858000 h 6858000"/>
                <a:gd name="connsiteX7" fmla="*/ 0 w 797678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6785" h="6858000">
                  <a:moveTo>
                    <a:pt x="0" y="0"/>
                  </a:moveTo>
                  <a:lnTo>
                    <a:pt x="7976785" y="0"/>
                  </a:lnTo>
                  <a:lnTo>
                    <a:pt x="7924450" y="12079"/>
                  </a:lnTo>
                  <a:cubicBezTo>
                    <a:pt x="6402652" y="403620"/>
                    <a:pt x="5278158" y="1784990"/>
                    <a:pt x="5278158" y="3429000"/>
                  </a:cubicBezTo>
                  <a:cubicBezTo>
                    <a:pt x="5278158" y="5073010"/>
                    <a:pt x="6402652" y="6454380"/>
                    <a:pt x="7924450" y="6845921"/>
                  </a:cubicBezTo>
                  <a:lnTo>
                    <a:pt x="7976785" y="6858000"/>
                  </a:lnTo>
                  <a:lnTo>
                    <a:pt x="0" y="685800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3" name="Freeform 11">
              <a:extLst>
                <a:ext uri="{FF2B5EF4-FFF2-40B4-BE49-F238E27FC236}">
                  <a16:creationId xmlns:a16="http://schemas.microsoft.com/office/drawing/2014/main" id="{3376DC35-91BD-427A-864F-10413A09BEC0}"/>
                </a:ext>
              </a:extLst>
            </p:cNvPr>
            <p:cNvSpPr>
              <a:spLocks noChangeAspect="1"/>
            </p:cNvSpPr>
            <p:nvPr/>
          </p:nvSpPr>
          <p:spPr>
            <a:xfrm>
              <a:off x="9635516" y="1"/>
              <a:ext cx="2556485" cy="2437883"/>
            </a:xfrm>
            <a:custGeom>
              <a:avLst/>
              <a:gdLst>
                <a:gd name="connsiteX0" fmla="*/ 0 w 2556485"/>
                <a:gd name="connsiteY0" fmla="*/ 0 h 2437883"/>
                <a:gd name="connsiteX1" fmla="*/ 2556485 w 2556485"/>
                <a:gd name="connsiteY1" fmla="*/ 0 h 2437883"/>
                <a:gd name="connsiteX2" fmla="*/ 2556485 w 2556485"/>
                <a:gd name="connsiteY2" fmla="*/ 2437883 h 2437883"/>
                <a:gd name="connsiteX3" fmla="*/ 2540015 w 2556485"/>
                <a:gd name="connsiteY3" fmla="*/ 2379883 h 2437883"/>
                <a:gd name="connsiteX4" fmla="*/ 52335 w 2556485"/>
                <a:gd name="connsiteY4" fmla="*/ 12079 h 2437883"/>
                <a:gd name="connsiteX5" fmla="*/ 0 w 2556485"/>
                <a:gd name="connsiteY5" fmla="*/ 0 h 24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3">
                  <a:moveTo>
                    <a:pt x="0" y="0"/>
                  </a:moveTo>
                  <a:lnTo>
                    <a:pt x="2556485" y="0"/>
                  </a:lnTo>
                  <a:lnTo>
                    <a:pt x="2556485" y="2437883"/>
                  </a:lnTo>
                  <a:lnTo>
                    <a:pt x="2540015" y="2379883"/>
                  </a:lnTo>
                  <a:cubicBezTo>
                    <a:pt x="2179232" y="1219928"/>
                    <a:pt x="1235956" y="316611"/>
                    <a:pt x="52335" y="1207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4" name="Freeform 12">
              <a:extLst>
                <a:ext uri="{FF2B5EF4-FFF2-40B4-BE49-F238E27FC236}">
                  <a16:creationId xmlns:a16="http://schemas.microsoft.com/office/drawing/2014/main" id="{5B62F2AC-BAE8-4570-A1F7-E60AADC4D0DC}"/>
                </a:ext>
              </a:extLst>
            </p:cNvPr>
            <p:cNvSpPr>
              <a:spLocks noChangeAspect="1"/>
            </p:cNvSpPr>
            <p:nvPr/>
          </p:nvSpPr>
          <p:spPr>
            <a:xfrm>
              <a:off x="9635516" y="4420118"/>
              <a:ext cx="2556485" cy="2437882"/>
            </a:xfrm>
            <a:custGeom>
              <a:avLst/>
              <a:gdLst>
                <a:gd name="connsiteX0" fmla="*/ 2556485 w 2556485"/>
                <a:gd name="connsiteY0" fmla="*/ 0 h 2437882"/>
                <a:gd name="connsiteX1" fmla="*/ 2556485 w 2556485"/>
                <a:gd name="connsiteY1" fmla="*/ 2437882 h 2437882"/>
                <a:gd name="connsiteX2" fmla="*/ 0 w 2556485"/>
                <a:gd name="connsiteY2" fmla="*/ 2437882 h 2437882"/>
                <a:gd name="connsiteX3" fmla="*/ 52335 w 2556485"/>
                <a:gd name="connsiteY3" fmla="*/ 2425803 h 2437882"/>
                <a:gd name="connsiteX4" fmla="*/ 2540015 w 2556485"/>
                <a:gd name="connsiteY4" fmla="*/ 57999 h 2437882"/>
                <a:gd name="connsiteX5" fmla="*/ 2556485 w 2556485"/>
                <a:gd name="connsiteY5" fmla="*/ 0 h 2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2">
                  <a:moveTo>
                    <a:pt x="2556485" y="0"/>
                  </a:moveTo>
                  <a:lnTo>
                    <a:pt x="2556485" y="2437882"/>
                  </a:lnTo>
                  <a:lnTo>
                    <a:pt x="0" y="2437882"/>
                  </a:lnTo>
                  <a:lnTo>
                    <a:pt x="52335" y="2425803"/>
                  </a:lnTo>
                  <a:cubicBezTo>
                    <a:pt x="1235956" y="2121272"/>
                    <a:pt x="2179232" y="1217954"/>
                    <a:pt x="2540015" y="57999"/>
                  </a:cubicBezTo>
                  <a:lnTo>
                    <a:pt x="255648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16" name="Rectangle 15">
            <a:extLst>
              <a:ext uri="{FF2B5EF4-FFF2-40B4-BE49-F238E27FC236}">
                <a16:creationId xmlns:a16="http://schemas.microsoft.com/office/drawing/2014/main" id="{D7CFDF14-5DEB-46A4-8323-B8743957619B}"/>
              </a:ext>
            </a:extLst>
          </p:cNvPr>
          <p:cNvSpPr/>
          <p:nvPr userDrawn="1"/>
        </p:nvSpPr>
        <p:spPr>
          <a:xfrm>
            <a:off x="1135114" y="2046019"/>
            <a:ext cx="3352359" cy="9630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96"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ctrTitle"/>
          </p:nvPr>
        </p:nvSpPr>
        <p:spPr>
          <a:xfrm>
            <a:off x="963098" y="2316162"/>
            <a:ext cx="3933169" cy="2819401"/>
          </a:xfrm>
        </p:spPr>
        <p:txBody>
          <a:bodyPr/>
          <a:lstStyle>
            <a:lvl1pPr algn="l">
              <a:lnSpc>
                <a:spcPct val="90000"/>
              </a:lnSpc>
              <a:defRPr sz="3790" b="1">
                <a:solidFill>
                  <a:schemeClr val="bg1"/>
                </a:solidFill>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932887" y="5592762"/>
            <a:ext cx="4039599" cy="411790"/>
          </a:xfrm>
        </p:spPr>
        <p:txBody>
          <a:bodyPr/>
          <a:lstStyle>
            <a:lvl1pPr marL="0" indent="0" algn="l">
              <a:buNone/>
              <a:defRPr sz="1600" b="1">
                <a:solidFill>
                  <a:schemeClr val="bg1"/>
                </a:solidFill>
                <a:latin typeface="Arial" pitchFamily="34" charset="0"/>
                <a:cs typeface="Arial" pitchFamily="34" charset="0"/>
              </a:defRPr>
            </a:lvl1pPr>
            <a:lvl2pPr marL="573146" indent="0" algn="ctr">
              <a:buNone/>
              <a:defRPr>
                <a:solidFill>
                  <a:schemeClr val="tx1">
                    <a:tint val="75000"/>
                  </a:schemeClr>
                </a:solidFill>
              </a:defRPr>
            </a:lvl2pPr>
            <a:lvl3pPr marL="1146292" indent="0" algn="ctr">
              <a:buNone/>
              <a:defRPr>
                <a:solidFill>
                  <a:schemeClr val="tx1">
                    <a:tint val="75000"/>
                  </a:schemeClr>
                </a:solidFill>
              </a:defRPr>
            </a:lvl3pPr>
            <a:lvl4pPr marL="1719438" indent="0" algn="ctr">
              <a:buNone/>
              <a:defRPr>
                <a:solidFill>
                  <a:schemeClr val="tx1">
                    <a:tint val="75000"/>
                  </a:schemeClr>
                </a:solidFill>
              </a:defRPr>
            </a:lvl4pPr>
            <a:lvl5pPr marL="2292584" indent="0" algn="ctr">
              <a:buNone/>
              <a:defRPr>
                <a:solidFill>
                  <a:schemeClr val="tx1">
                    <a:tint val="75000"/>
                  </a:schemeClr>
                </a:solidFill>
              </a:defRPr>
            </a:lvl5pPr>
            <a:lvl6pPr marL="2865730" indent="0" algn="ctr">
              <a:buNone/>
              <a:defRPr>
                <a:solidFill>
                  <a:schemeClr val="tx1">
                    <a:tint val="75000"/>
                  </a:schemeClr>
                </a:solidFill>
              </a:defRPr>
            </a:lvl6pPr>
            <a:lvl7pPr marL="3438876" indent="0" algn="ctr">
              <a:buNone/>
              <a:defRPr>
                <a:solidFill>
                  <a:schemeClr val="tx1">
                    <a:tint val="75000"/>
                  </a:schemeClr>
                </a:solidFill>
              </a:defRPr>
            </a:lvl7pPr>
            <a:lvl8pPr marL="4012021" indent="0" algn="ctr">
              <a:buNone/>
              <a:defRPr>
                <a:solidFill>
                  <a:schemeClr val="tx1">
                    <a:tint val="75000"/>
                  </a:schemeClr>
                </a:solidFill>
              </a:defRPr>
            </a:lvl8pPr>
            <a:lvl9pPr marL="458516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2073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5D40-5141-0E41-B1BE-337FF1990C81}"/>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E165F-42DE-344C-BBD0-177A5225EEAC}"/>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6380F-18A3-864F-A25F-43D902FEE841}"/>
              </a:ext>
            </a:extLst>
          </p:cNvPr>
          <p:cNvSpPr>
            <a:spLocks noGrp="1"/>
          </p:cNvSpPr>
          <p:nvPr>
            <p:ph type="dt" sz="half" idx="10"/>
          </p:nvPr>
        </p:nvSpPr>
        <p:spPr>
          <a:xfrm>
            <a:off x="882650" y="6694488"/>
            <a:ext cx="2889250" cy="384175"/>
          </a:xfrm>
          <a:prstGeom prst="rect">
            <a:avLst/>
          </a:prstGeom>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A456E468-FFEE-AD4F-8608-8C9262274A01}"/>
              </a:ext>
            </a:extLst>
          </p:cNvPr>
          <p:cNvSpPr>
            <a:spLocks noGrp="1"/>
          </p:cNvSpPr>
          <p:nvPr>
            <p:ph type="ftr" sz="quarter" idx="11"/>
          </p:nvPr>
        </p:nvSpPr>
        <p:spPr>
          <a:xfrm>
            <a:off x="4252913" y="6694488"/>
            <a:ext cx="4335462" cy="3841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ACFEE3-D9AB-9F41-9838-72A6EF477A53}"/>
              </a:ext>
            </a:extLst>
          </p:cNvPr>
          <p:cNvSpPr>
            <a:spLocks noGrp="1"/>
          </p:cNvSpPr>
          <p:nvPr>
            <p:ph type="sldNum" sz="quarter" idx="12"/>
          </p:nvPr>
        </p:nvSpPr>
        <p:spPr>
          <a:xfrm>
            <a:off x="9069388" y="6694488"/>
            <a:ext cx="2889250" cy="384175"/>
          </a:xfrm>
          <a:prstGeom prst="rect">
            <a:avLst/>
          </a:prstGeom>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03571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85838" cy="620396"/>
          </a:xfrm>
          <a:prstGeom prst="rect">
            <a:avLst/>
          </a:prstGeom>
        </p:spPr>
      </p:pic>
    </p:spTree>
    <p:extLst>
      <p:ext uri="{BB962C8B-B14F-4D97-AF65-F5344CB8AC3E}">
        <p14:creationId xmlns:p14="http://schemas.microsoft.com/office/powerpoint/2010/main" val="203398782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Bla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14104B-A354-F74D-8E91-B0F09C82D23C}"/>
              </a:ext>
            </a:extLst>
          </p:cNvPr>
          <p:cNvSpPr/>
          <p:nvPr userDrawn="1"/>
        </p:nvSpPr>
        <p:spPr>
          <a:xfrm>
            <a:off x="89" y="1"/>
            <a:ext cx="4776893" cy="72231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bg1">
                  <a:lumMod val="8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6845CAD-3107-8C4F-8599-145D89870B24}"/>
              </a:ext>
            </a:extLst>
          </p:cNvPr>
          <p:cNvSpPr/>
          <p:nvPr userDrawn="1"/>
        </p:nvSpPr>
        <p:spPr>
          <a:xfrm>
            <a:off x="491015" y="474663"/>
            <a:ext cx="3575554" cy="99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56F0488-5920-FF42-A082-CFE84CEFA272}"/>
              </a:ext>
            </a:extLst>
          </p:cNvPr>
          <p:cNvSpPr/>
          <p:nvPr userDrawn="1"/>
        </p:nvSpPr>
        <p:spPr>
          <a:xfrm>
            <a:off x="5182136" y="479113"/>
            <a:ext cx="7283622" cy="952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a:solidFill>
                  <a:srgbClr val="006298"/>
                </a:solidFill>
                <a:latin typeface="Arial" panose="020B0604020202020204" pitchFamily="34" charset="0"/>
                <a:cs typeface="Arial" panose="020B0604020202020204" pitchFamily="34" charset="0"/>
              </a:rPr>
              <a:t> </a:t>
            </a:r>
          </a:p>
        </p:txBody>
      </p:sp>
      <p:cxnSp>
        <p:nvCxnSpPr>
          <p:cNvPr id="5" name="Straight Connector 4">
            <a:extLst>
              <a:ext uri="{FF2B5EF4-FFF2-40B4-BE49-F238E27FC236}">
                <a16:creationId xmlns:a16="http://schemas.microsoft.com/office/drawing/2014/main" id="{DFFCBE9B-18F2-4B48-9579-10373AE9BD50}"/>
              </a:ext>
            </a:extLst>
          </p:cNvPr>
          <p:cNvCxnSpPr/>
          <p:nvPr userDrawn="1"/>
        </p:nvCxnSpPr>
        <p:spPr>
          <a:xfrm>
            <a:off x="5182137" y="6585154"/>
            <a:ext cx="728362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0"/>
          </p:nvPr>
        </p:nvSpPr>
        <p:spPr>
          <a:xfrm>
            <a:off x="5848350" y="1284288"/>
            <a:ext cx="6415088" cy="827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5681663" y="2438400"/>
            <a:ext cx="6783387" cy="117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2"/>
          </p:nvPr>
        </p:nvSpPr>
        <p:spPr>
          <a:xfrm>
            <a:off x="5681663" y="3984625"/>
            <a:ext cx="6783387" cy="93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3"/>
          </p:nvPr>
        </p:nvSpPr>
        <p:spPr>
          <a:xfrm>
            <a:off x="5681663" y="5246688"/>
            <a:ext cx="6783387" cy="104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BDA8B83-9BD9-F34A-B5CB-7A7B5BB349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2137" y="6702264"/>
            <a:ext cx="1331958" cy="228600"/>
          </a:xfrm>
          <a:prstGeom prst="rect">
            <a:avLst/>
          </a:prstGeom>
        </p:spPr>
      </p:pic>
      <p:sp>
        <p:nvSpPr>
          <p:cNvPr id="9" name="SlideNumber">
            <a:extLst>
              <a:ext uri="{FF2B5EF4-FFF2-40B4-BE49-F238E27FC236}">
                <a16:creationId xmlns:a16="http://schemas.microsoft.com/office/drawing/2014/main" id="{35BAEC0E-335C-1045-A02E-E1E29D659820}"/>
              </a:ext>
            </a:extLst>
          </p:cNvPr>
          <p:cNvSpPr/>
          <p:nvPr userDrawn="1"/>
        </p:nvSpPr>
        <p:spPr>
          <a:xfrm>
            <a:off x="11973567" y="6702265"/>
            <a:ext cx="492194"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a:solidFill>
                  <a:srgbClr val="080808"/>
                </a:solidFill>
                <a:latin typeface="Arial" panose="020B0604020202020204" pitchFamily="34" charset="0"/>
                <a:cs typeface="Arial" panose="020B0604020202020204" pitchFamily="34" charset="0"/>
              </a:rPr>
              <a:pPr algn="r"/>
              <a:t>‹#›</a:t>
            </a:fld>
            <a:endParaRPr lang="fr-FR" sz="1200">
              <a:solidFill>
                <a:srgbClr val="0808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8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22"/>
          </p:nvPr>
        </p:nvSpPr>
        <p:spPr>
          <a:xfrm>
            <a:off x="358775" y="4278313"/>
            <a:ext cx="5584825" cy="1698625"/>
          </a:xfrm>
        </p:spPr>
        <p:txBody>
          <a:bodyPr/>
          <a:lstStyle>
            <a:lvl1pPr marL="0" indent="0">
              <a:buNone/>
              <a:defRPr/>
            </a:lvl1pPr>
            <a:lvl2pPr marL="455612" indent="0">
              <a:buNone/>
              <a:defRPr/>
            </a:lvl2pPr>
            <a:lvl3pPr marL="765175" indent="0">
              <a:buFont typeface="Arial" pitchFamily="34" charse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50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8CE6-865E-7F4A-A0C6-9A2734D90276}"/>
              </a:ext>
            </a:extLst>
          </p:cNvPr>
          <p:cNvSpPr>
            <a:spLocks noGrp="1"/>
          </p:cNvSpPr>
          <p:nvPr>
            <p:ph type="ctrTitle"/>
          </p:nvPr>
        </p:nvSpPr>
        <p:spPr>
          <a:xfrm>
            <a:off x="1604963" y="1182688"/>
            <a:ext cx="9631362" cy="2514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1AF99-18CF-C74C-811C-03F43A075085}"/>
              </a:ext>
            </a:extLst>
          </p:cNvPr>
          <p:cNvSpPr>
            <a:spLocks noGrp="1"/>
          </p:cNvSpPr>
          <p:nvPr>
            <p:ph type="subTitle" idx="1"/>
          </p:nvPr>
        </p:nvSpPr>
        <p:spPr>
          <a:xfrm>
            <a:off x="1604963" y="3794125"/>
            <a:ext cx="9631362" cy="1743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C2C5B-D840-5B4E-A393-77507CCE9235}"/>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1AFFCEEE-C552-6A44-82E3-F3C73A9B3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F175E-2162-2147-830F-5D7252AB8A09}"/>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085554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C075-0472-0947-B5E6-2984357C1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C9150-E580-9349-8D45-EA54FCBBA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42DFC-56FC-C144-887B-25AC29CEA7B2}"/>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4197BB78-75D1-0347-B4DB-473160CB6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CD397-298E-1447-BB14-F817E4EB8B7C}"/>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56297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5D40-5141-0E41-B1BE-337FF1990C81}"/>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E165F-42DE-344C-BBD0-177A5225EEAC}"/>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6380F-18A3-864F-A25F-43D902FEE841}"/>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A456E468-FFEE-AD4F-8608-8C9262274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CFEE3-D9AB-9F41-9838-72A6EF477A53}"/>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784170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AAB6-3029-B441-96D3-631B7A7EF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C4385-1578-A643-9B10-286805C27DC4}"/>
              </a:ext>
            </a:extLst>
          </p:cNvPr>
          <p:cNvSpPr>
            <a:spLocks noGrp="1"/>
          </p:cNvSpPr>
          <p:nvPr>
            <p:ph sz="half" idx="1"/>
          </p:nvPr>
        </p:nvSpPr>
        <p:spPr>
          <a:xfrm>
            <a:off x="882650" y="1922463"/>
            <a:ext cx="5461000"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5CD6F4-BA39-D749-BAFE-0CAF7E7FD82D}"/>
              </a:ext>
            </a:extLst>
          </p:cNvPr>
          <p:cNvSpPr>
            <a:spLocks noGrp="1"/>
          </p:cNvSpPr>
          <p:nvPr>
            <p:ph sz="half" idx="2"/>
          </p:nvPr>
        </p:nvSpPr>
        <p:spPr>
          <a:xfrm>
            <a:off x="6496050" y="1922463"/>
            <a:ext cx="5462588"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3D162-E8F8-954C-9540-4592688070DA}"/>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8F448551-FCE0-B747-B455-8B90FBB40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B54C1-B584-A74F-B15C-6B9ADE0735A2}"/>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252015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CE-3C50-794D-BD4C-4E4DD0DF67D7}"/>
              </a:ext>
            </a:extLst>
          </p:cNvPr>
          <p:cNvSpPr>
            <a:spLocks noGrp="1"/>
          </p:cNvSpPr>
          <p:nvPr>
            <p:ph type="title"/>
          </p:nvPr>
        </p:nvSpPr>
        <p:spPr>
          <a:xfrm>
            <a:off x="884238" y="384175"/>
            <a:ext cx="11075987" cy="1397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0F08C-6851-E041-8743-ADBF686CB759}"/>
              </a:ext>
            </a:extLst>
          </p:cNvPr>
          <p:cNvSpPr>
            <a:spLocks noGrp="1"/>
          </p:cNvSpPr>
          <p:nvPr>
            <p:ph type="body" idx="1"/>
          </p:nvPr>
        </p:nvSpPr>
        <p:spPr>
          <a:xfrm>
            <a:off x="884238" y="1770063"/>
            <a:ext cx="5432425"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2F8A8-3D6C-784C-A84C-EDF42E373145}"/>
              </a:ext>
            </a:extLst>
          </p:cNvPr>
          <p:cNvSpPr>
            <a:spLocks noGrp="1"/>
          </p:cNvSpPr>
          <p:nvPr>
            <p:ph sz="half" idx="2"/>
          </p:nvPr>
        </p:nvSpPr>
        <p:spPr>
          <a:xfrm>
            <a:off x="884238" y="2638425"/>
            <a:ext cx="5432425"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56A66-243E-AC4D-86FA-97D37711174B}"/>
              </a:ext>
            </a:extLst>
          </p:cNvPr>
          <p:cNvSpPr>
            <a:spLocks noGrp="1"/>
          </p:cNvSpPr>
          <p:nvPr>
            <p:ph type="body" sz="quarter" idx="3"/>
          </p:nvPr>
        </p:nvSpPr>
        <p:spPr>
          <a:xfrm>
            <a:off x="6500813" y="1770063"/>
            <a:ext cx="5459412"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AD432-5C19-C643-ABE5-8E09F662590B}"/>
              </a:ext>
            </a:extLst>
          </p:cNvPr>
          <p:cNvSpPr>
            <a:spLocks noGrp="1"/>
          </p:cNvSpPr>
          <p:nvPr>
            <p:ph sz="quarter" idx="4"/>
          </p:nvPr>
        </p:nvSpPr>
        <p:spPr>
          <a:xfrm>
            <a:off x="6500813" y="2638425"/>
            <a:ext cx="5459412"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D36E0-3C54-2549-A447-AD3415ABEEF0}"/>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8" name="Footer Placeholder 7">
            <a:extLst>
              <a:ext uri="{FF2B5EF4-FFF2-40B4-BE49-F238E27FC236}">
                <a16:creationId xmlns:a16="http://schemas.microsoft.com/office/drawing/2014/main" id="{E196025B-CBB5-E94B-94B1-55D8329220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FF6113-7D00-DC45-A95F-B8941FAE1866}"/>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114736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F89D-0F70-364D-9315-B25FAA8BF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73632-1390-0049-9DA0-436BF1C699D5}"/>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4" name="Footer Placeholder 3">
            <a:extLst>
              <a:ext uri="{FF2B5EF4-FFF2-40B4-BE49-F238E27FC236}">
                <a16:creationId xmlns:a16="http://schemas.microsoft.com/office/drawing/2014/main" id="{7270B25B-5DFE-D940-AA68-A26634C20C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1DEF0-83FA-D841-9F57-808CF3A4BABE}"/>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526228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B83E5-EB7A-2D46-B8DA-A22E8AAF428D}"/>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3" name="Footer Placeholder 2">
            <a:extLst>
              <a:ext uri="{FF2B5EF4-FFF2-40B4-BE49-F238E27FC236}">
                <a16:creationId xmlns:a16="http://schemas.microsoft.com/office/drawing/2014/main" id="{ABE7C8EA-D8C3-3444-91C0-EB7300F3D3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E5D459-7059-5A4E-8F9B-64A81D3F7A6F}"/>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941456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3499-D275-1C47-98D6-8FFE045EABDA}"/>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F33BFC-938A-644B-B754-8BDC1598D83F}"/>
              </a:ext>
            </a:extLst>
          </p:cNvPr>
          <p:cNvSpPr>
            <a:spLocks noGrp="1"/>
          </p:cNvSpPr>
          <p:nvPr>
            <p:ph idx="1"/>
          </p:nvPr>
        </p:nvSpPr>
        <p:spPr>
          <a:xfrm>
            <a:off x="5459413" y="1039813"/>
            <a:ext cx="6500812" cy="5133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94CF7-6A22-C542-960E-B35B7D0F18A4}"/>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0A3D9-F5A6-E949-82F8-CC437C468F72}"/>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20ED6120-E4E0-484B-86B9-BB5585E4C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DBDEE-9E73-D142-9B8B-F598E8C68805}"/>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321259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6F6D-1D19-9946-B926-254268D2CBCB}"/>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EB60EF-B08C-EE42-B595-DB773F915624}"/>
              </a:ext>
            </a:extLst>
          </p:cNvPr>
          <p:cNvSpPr>
            <a:spLocks noGrp="1"/>
          </p:cNvSpPr>
          <p:nvPr>
            <p:ph type="pic" idx="1"/>
          </p:nvPr>
        </p:nvSpPr>
        <p:spPr>
          <a:xfrm>
            <a:off x="5459413" y="1039813"/>
            <a:ext cx="6500812" cy="513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5DDCC5-A955-C745-9612-831A5F79B877}"/>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082D5-8A7D-704A-9BED-0098FAC736B6}"/>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A60350EE-57C3-4649-9420-A51F97341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463FF-66C8-CF43-B34F-4C4F28484841}"/>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3915728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DBA8-029C-A446-8E7C-94F785F9BB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5EF26-F247-9045-BAC3-D84D67C72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31A39-B81D-4E4B-B170-CE63C034B6B6}"/>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2D941FB5-B5B9-5648-9B49-87DD5240F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ADE1E-EC73-A141-85C3-C9A441BFFD88}"/>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878012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6744F-BF78-6C4D-8849-36852F2DCBA6}"/>
              </a:ext>
            </a:extLst>
          </p:cNvPr>
          <p:cNvSpPr>
            <a:spLocks noGrp="1"/>
          </p:cNvSpPr>
          <p:nvPr>
            <p:ph type="title" orient="vert"/>
          </p:nvPr>
        </p:nvSpPr>
        <p:spPr>
          <a:xfrm>
            <a:off x="9190038" y="384175"/>
            <a:ext cx="2768600" cy="6121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9F10F7-FF18-7748-8CAE-97A752F64AF4}"/>
              </a:ext>
            </a:extLst>
          </p:cNvPr>
          <p:cNvSpPr>
            <a:spLocks noGrp="1"/>
          </p:cNvSpPr>
          <p:nvPr>
            <p:ph type="body" orient="vert" idx="1"/>
          </p:nvPr>
        </p:nvSpPr>
        <p:spPr>
          <a:xfrm>
            <a:off x="882650" y="384175"/>
            <a:ext cx="8154988"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9F7B3-9C94-FF4C-B8CC-C34001313CBB}"/>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8B69480C-4E6A-8645-BFCB-6A3792EB9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FFB33-DB88-504C-87C7-A35286370C31}"/>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84285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372F-F557-2D40-BABB-73146AE58296}"/>
              </a:ext>
            </a:extLst>
          </p:cNvPr>
          <p:cNvSpPr>
            <a:spLocks noGrp="1"/>
          </p:cNvSpPr>
          <p:nvPr>
            <p:ph type="ctrTitle"/>
          </p:nvPr>
        </p:nvSpPr>
        <p:spPr>
          <a:xfrm>
            <a:off x="1604963" y="1182688"/>
            <a:ext cx="9631362" cy="2514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FB187-BE1C-C34F-B134-9D89AEBF810F}"/>
              </a:ext>
            </a:extLst>
          </p:cNvPr>
          <p:cNvSpPr>
            <a:spLocks noGrp="1"/>
          </p:cNvSpPr>
          <p:nvPr>
            <p:ph type="subTitle" idx="1"/>
          </p:nvPr>
        </p:nvSpPr>
        <p:spPr>
          <a:xfrm>
            <a:off x="1604963" y="3794125"/>
            <a:ext cx="9631362" cy="1743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96416-742D-6C4A-9B7F-BE5B301E9903}"/>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9E35A64C-84C2-824B-B6B3-F736008FB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9E0DF-164C-0D49-853A-D2DBFEA84582}"/>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2265413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049-D001-A241-BE42-7CEE2C860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9151F-42CE-5043-8296-EF6DBD064F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3F70D-0176-7A4E-ACB4-C2D8B2A379C2}"/>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EBF38FED-3625-ED46-86A3-3659B4785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7CA73-EC87-B64D-9126-4EF20E020440}"/>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2561218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5F5C-CF1F-ED47-90E6-8A354CFB5084}"/>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FB840-0929-EC47-8210-5325C4BAB865}"/>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22500-ABEB-FD4B-8006-7D4CD647A731}"/>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D44E9A36-5BA9-574C-BA98-E553772EB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1122C-31E4-F149-9D7C-F0C88CFB09FC}"/>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2563665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18D2-8E2D-B242-89EC-AD34C63E1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AAAD9-B609-F74B-8E58-43DAEE8B43D2}"/>
              </a:ext>
            </a:extLst>
          </p:cNvPr>
          <p:cNvSpPr>
            <a:spLocks noGrp="1"/>
          </p:cNvSpPr>
          <p:nvPr>
            <p:ph sz="half" idx="1"/>
          </p:nvPr>
        </p:nvSpPr>
        <p:spPr>
          <a:xfrm>
            <a:off x="882650" y="1922463"/>
            <a:ext cx="5461000"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A6EE50-58E5-7948-BC6F-1F0A63AA295F}"/>
              </a:ext>
            </a:extLst>
          </p:cNvPr>
          <p:cNvSpPr>
            <a:spLocks noGrp="1"/>
          </p:cNvSpPr>
          <p:nvPr>
            <p:ph sz="half" idx="2"/>
          </p:nvPr>
        </p:nvSpPr>
        <p:spPr>
          <a:xfrm>
            <a:off x="6496050" y="1922463"/>
            <a:ext cx="5462588"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095F7F-8064-E347-966A-26D0DE088DB2}"/>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6" name="Footer Placeholder 5">
            <a:extLst>
              <a:ext uri="{FF2B5EF4-FFF2-40B4-BE49-F238E27FC236}">
                <a16:creationId xmlns:a16="http://schemas.microsoft.com/office/drawing/2014/main" id="{E9D29D8C-2C36-6B4F-82C6-CB403D37A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9EA22-ECA3-A240-B9E6-8AF7F5CC3546}"/>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3514909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5106-CCDB-7545-891D-AF118B8BF34A}"/>
              </a:ext>
            </a:extLst>
          </p:cNvPr>
          <p:cNvSpPr>
            <a:spLocks noGrp="1"/>
          </p:cNvSpPr>
          <p:nvPr>
            <p:ph type="title"/>
          </p:nvPr>
        </p:nvSpPr>
        <p:spPr>
          <a:xfrm>
            <a:off x="884238" y="384175"/>
            <a:ext cx="11075987" cy="1397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E33E6A-FE48-DA48-9E59-1D11BF6A17D3}"/>
              </a:ext>
            </a:extLst>
          </p:cNvPr>
          <p:cNvSpPr>
            <a:spLocks noGrp="1"/>
          </p:cNvSpPr>
          <p:nvPr>
            <p:ph type="body" idx="1"/>
          </p:nvPr>
        </p:nvSpPr>
        <p:spPr>
          <a:xfrm>
            <a:off x="884238" y="1770063"/>
            <a:ext cx="5432425"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67F1AA-0AC0-C242-B7BD-E1D0270C66B3}"/>
              </a:ext>
            </a:extLst>
          </p:cNvPr>
          <p:cNvSpPr>
            <a:spLocks noGrp="1"/>
          </p:cNvSpPr>
          <p:nvPr>
            <p:ph sz="half" idx="2"/>
          </p:nvPr>
        </p:nvSpPr>
        <p:spPr>
          <a:xfrm>
            <a:off x="884238" y="2638425"/>
            <a:ext cx="5432425"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C188E-26EA-F743-B5C5-56D32B220C58}"/>
              </a:ext>
            </a:extLst>
          </p:cNvPr>
          <p:cNvSpPr>
            <a:spLocks noGrp="1"/>
          </p:cNvSpPr>
          <p:nvPr>
            <p:ph type="body" sz="quarter" idx="3"/>
          </p:nvPr>
        </p:nvSpPr>
        <p:spPr>
          <a:xfrm>
            <a:off x="6500813" y="1770063"/>
            <a:ext cx="5459412"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B854F-C3A0-9E4A-94D7-309B1B41EAFB}"/>
              </a:ext>
            </a:extLst>
          </p:cNvPr>
          <p:cNvSpPr>
            <a:spLocks noGrp="1"/>
          </p:cNvSpPr>
          <p:nvPr>
            <p:ph sz="quarter" idx="4"/>
          </p:nvPr>
        </p:nvSpPr>
        <p:spPr>
          <a:xfrm>
            <a:off x="6500813" y="2638425"/>
            <a:ext cx="5459412"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EF7ED7-9BEF-1D47-9401-48BAE9C3CA65}"/>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8" name="Footer Placeholder 7">
            <a:extLst>
              <a:ext uri="{FF2B5EF4-FFF2-40B4-BE49-F238E27FC236}">
                <a16:creationId xmlns:a16="http://schemas.microsoft.com/office/drawing/2014/main" id="{7131E47B-926C-6B47-A0BB-162997119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8C396-8EFA-EF4B-9D1F-D8AD99E08EDC}"/>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2297439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A7C3-16CE-4343-8787-6EEF759C9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B1331-985E-F14F-A165-4945EC2689D6}"/>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4" name="Footer Placeholder 3">
            <a:extLst>
              <a:ext uri="{FF2B5EF4-FFF2-40B4-BE49-F238E27FC236}">
                <a16:creationId xmlns:a16="http://schemas.microsoft.com/office/drawing/2014/main" id="{C71D7186-34B9-9F4D-82E7-75B1F27AC0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D007E-470F-A544-B487-EA2A93E53273}"/>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863885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CA286-2783-B34C-A201-D44900973E54}"/>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3" name="Footer Placeholder 2">
            <a:extLst>
              <a:ext uri="{FF2B5EF4-FFF2-40B4-BE49-F238E27FC236}">
                <a16:creationId xmlns:a16="http://schemas.microsoft.com/office/drawing/2014/main" id="{E01457FD-064C-D845-964D-A6F1934693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A89000-CE1A-DA4A-A845-0328C763CE19}"/>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162552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Rectangle 3"/>
          <p:cNvSpPr/>
          <p:nvPr userDrawn="1"/>
        </p:nvSpPr>
        <p:spPr>
          <a:xfrm>
            <a:off x="8636744" y="1378909"/>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5" name="Rectangle 4"/>
          <p:cNvSpPr/>
          <p:nvPr userDrawn="1"/>
        </p:nvSpPr>
        <p:spPr>
          <a:xfrm>
            <a:off x="4506095" y="1378908"/>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6" name="Rectangle 5"/>
          <p:cNvSpPr/>
          <p:nvPr userDrawn="1"/>
        </p:nvSpPr>
        <p:spPr>
          <a:xfrm>
            <a:off x="375446" y="1378908"/>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0"/>
          </p:nvPr>
        </p:nvSpPr>
        <p:spPr>
          <a:xfrm>
            <a:off x="746125" y="2392363"/>
            <a:ext cx="3033713" cy="57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85800" y="4114800"/>
            <a:ext cx="3200400" cy="1722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2"/>
          </p:nvPr>
        </p:nvSpPr>
        <p:spPr>
          <a:xfrm>
            <a:off x="4937125" y="2362200"/>
            <a:ext cx="3048000" cy="51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p:nvPr>
        </p:nvSpPr>
        <p:spPr>
          <a:xfrm>
            <a:off x="4846638" y="3978275"/>
            <a:ext cx="3138487" cy="184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p:nvPr>
        </p:nvSpPr>
        <p:spPr>
          <a:xfrm>
            <a:off x="8961438" y="2378075"/>
            <a:ext cx="3276600" cy="51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5"/>
          </p:nvPr>
        </p:nvSpPr>
        <p:spPr>
          <a:xfrm>
            <a:off x="8899525" y="3902075"/>
            <a:ext cx="3322638"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695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5CB7-68BF-E44F-BB83-00953D8F9137}"/>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CF1736-DB15-7B40-9AB0-A498B0D8B5A5}"/>
              </a:ext>
            </a:extLst>
          </p:cNvPr>
          <p:cNvSpPr>
            <a:spLocks noGrp="1"/>
          </p:cNvSpPr>
          <p:nvPr>
            <p:ph idx="1"/>
          </p:nvPr>
        </p:nvSpPr>
        <p:spPr>
          <a:xfrm>
            <a:off x="5459413" y="1039813"/>
            <a:ext cx="6500812" cy="5133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BA912-D328-594A-A303-8C15E80FC3B6}"/>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784C7-95A6-0E4D-B7C8-828529D90587}"/>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6" name="Footer Placeholder 5">
            <a:extLst>
              <a:ext uri="{FF2B5EF4-FFF2-40B4-BE49-F238E27FC236}">
                <a16:creationId xmlns:a16="http://schemas.microsoft.com/office/drawing/2014/main" id="{8E31229C-7BF6-7B4E-9410-DCFC064AB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73B29-1563-7944-9BE6-745F341C94A4}"/>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3078987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E6-C6F4-9642-8AB6-22189DE25D9B}"/>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B70063-30BF-E745-AC2D-AC450FB4D351}"/>
              </a:ext>
            </a:extLst>
          </p:cNvPr>
          <p:cNvSpPr>
            <a:spLocks noGrp="1"/>
          </p:cNvSpPr>
          <p:nvPr>
            <p:ph type="pic" idx="1"/>
          </p:nvPr>
        </p:nvSpPr>
        <p:spPr>
          <a:xfrm>
            <a:off x="5459413" y="1039813"/>
            <a:ext cx="6500812" cy="513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F8457-9708-D04C-822D-7653AE50D5FA}"/>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16A87-ADA4-704E-BA1B-253D7EE7FAF2}"/>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6" name="Footer Placeholder 5">
            <a:extLst>
              <a:ext uri="{FF2B5EF4-FFF2-40B4-BE49-F238E27FC236}">
                <a16:creationId xmlns:a16="http://schemas.microsoft.com/office/drawing/2014/main" id="{D67F9F29-2B43-B945-BFF4-794CFC99A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BFFF7-2D6F-5040-8CC6-D39EA53FCD55}"/>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2763006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5B6F-3AD6-9B41-9825-51656BA388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B3A2AB-36A8-F548-A8F7-526FF5A683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37AC9-2229-2247-BD91-C924CFEA4D32}"/>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6B9DD1ED-229B-9149-A81F-94123B369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DB24C-24CB-C34B-B1AD-8F8AB3410E8E}"/>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649140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87067-1D74-1A41-BC41-3BD905B2BE46}"/>
              </a:ext>
            </a:extLst>
          </p:cNvPr>
          <p:cNvSpPr>
            <a:spLocks noGrp="1"/>
          </p:cNvSpPr>
          <p:nvPr>
            <p:ph type="title" orient="vert"/>
          </p:nvPr>
        </p:nvSpPr>
        <p:spPr>
          <a:xfrm>
            <a:off x="9190038" y="384175"/>
            <a:ext cx="2768600" cy="6121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E4C530-7B6B-2543-AFB3-14B1010E5BF9}"/>
              </a:ext>
            </a:extLst>
          </p:cNvPr>
          <p:cNvSpPr>
            <a:spLocks noGrp="1"/>
          </p:cNvSpPr>
          <p:nvPr>
            <p:ph type="body" orient="vert" idx="1"/>
          </p:nvPr>
        </p:nvSpPr>
        <p:spPr>
          <a:xfrm>
            <a:off x="882650" y="384175"/>
            <a:ext cx="8154988"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FA384-E3EB-7C41-987F-0E4FC7D23AF9}"/>
              </a:ext>
            </a:extLst>
          </p:cNvPr>
          <p:cNvSpPr>
            <a:spLocks noGrp="1"/>
          </p:cNvSpPr>
          <p:nvPr>
            <p:ph type="dt" sz="half" idx="10"/>
          </p:nvPr>
        </p:nvSpPr>
        <p:spPr/>
        <p:txBody>
          <a:body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84A57E05-4CC4-EA4D-AFDB-B8E280CE4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B21C7-9E80-5F43-8BFE-F7E7DCF178E7}"/>
              </a:ext>
            </a:extLst>
          </p:cNvPr>
          <p:cNvSpPr>
            <a:spLocks noGrp="1"/>
          </p:cNvSpPr>
          <p:nvPr>
            <p:ph type="sldNum" sz="quarter" idx="12"/>
          </p:nvPr>
        </p:nvSpPr>
        <p:spPr/>
        <p:txBody>
          <a:bodyPr/>
          <a:lstStyle/>
          <a:p>
            <a:fld id="{869D3EBC-EB00-D54E-8F3B-471B9617AE0F}" type="slidenum">
              <a:rPr lang="en-US" smtClean="0"/>
              <a:t>‹#›</a:t>
            </a:fld>
            <a:endParaRPr lang="en-US"/>
          </a:p>
        </p:txBody>
      </p:sp>
    </p:spTree>
    <p:extLst>
      <p:ext uri="{BB962C8B-B14F-4D97-AF65-F5344CB8AC3E}">
        <p14:creationId xmlns:p14="http://schemas.microsoft.com/office/powerpoint/2010/main" val="629350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01D9-2415-444A-8A20-727458704331}"/>
              </a:ext>
            </a:extLst>
          </p:cNvPr>
          <p:cNvSpPr>
            <a:spLocks noGrp="1"/>
          </p:cNvSpPr>
          <p:nvPr>
            <p:ph type="ctrTitle"/>
          </p:nvPr>
        </p:nvSpPr>
        <p:spPr>
          <a:xfrm>
            <a:off x="1604963" y="1182688"/>
            <a:ext cx="9631362" cy="2514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457E99-6168-9646-915C-39EB7CB7A689}"/>
              </a:ext>
            </a:extLst>
          </p:cNvPr>
          <p:cNvSpPr>
            <a:spLocks noGrp="1"/>
          </p:cNvSpPr>
          <p:nvPr>
            <p:ph type="subTitle" idx="1"/>
          </p:nvPr>
        </p:nvSpPr>
        <p:spPr>
          <a:xfrm>
            <a:off x="1604963" y="3794125"/>
            <a:ext cx="9631362" cy="1743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963AC-9D25-F242-85AD-3689C145F136}"/>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179B4FE0-152A-7146-AE0F-9636CB5C1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8D4F3-92B2-3449-AE7F-9C7914E9F5AE}"/>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3094989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4629-1BA0-D84B-8027-843757287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EC315-F859-6E4B-8CCC-76CD6531DE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E92FB-BE8D-A240-89BC-57932263A72A}"/>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200DCEC8-046B-AE40-BDB8-F7561D520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821AB-39F4-0E42-85DE-86BD786A198C}"/>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2650120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0A1E-6C69-0E40-A8B8-F1CD843C7D84}"/>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E01FBB-9B5A-0147-8E09-04AC6D49D9D8}"/>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A8FC1-3996-0743-B218-B7DB53C89D9B}"/>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AFAAB798-714E-094E-A8D6-1D20EDD3E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006C4-FA26-744E-BD27-8F0C8CD35A5F}"/>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5997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9455-49A8-C241-A632-A9D148AD0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2DF10-119D-C443-B3BE-7F23D1AE4ADC}"/>
              </a:ext>
            </a:extLst>
          </p:cNvPr>
          <p:cNvSpPr>
            <a:spLocks noGrp="1"/>
          </p:cNvSpPr>
          <p:nvPr>
            <p:ph sz="half" idx="1"/>
          </p:nvPr>
        </p:nvSpPr>
        <p:spPr>
          <a:xfrm>
            <a:off x="882650" y="1922463"/>
            <a:ext cx="5461000"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E05DC-1EAC-5647-8F6E-5DE81777649C}"/>
              </a:ext>
            </a:extLst>
          </p:cNvPr>
          <p:cNvSpPr>
            <a:spLocks noGrp="1"/>
          </p:cNvSpPr>
          <p:nvPr>
            <p:ph sz="half" idx="2"/>
          </p:nvPr>
        </p:nvSpPr>
        <p:spPr>
          <a:xfrm>
            <a:off x="6496050" y="1922463"/>
            <a:ext cx="5462588"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7546F-7C1F-8E47-A168-4FC7C50D4557}"/>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6" name="Footer Placeholder 5">
            <a:extLst>
              <a:ext uri="{FF2B5EF4-FFF2-40B4-BE49-F238E27FC236}">
                <a16:creationId xmlns:a16="http://schemas.microsoft.com/office/drawing/2014/main" id="{62C575FA-2210-7743-87A9-575B81ADD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A8B7EA-5BAC-5F44-80CC-683487D62C38}"/>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321226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8B2C-1644-954B-B89B-B88C8E3DE827}"/>
              </a:ext>
            </a:extLst>
          </p:cNvPr>
          <p:cNvSpPr>
            <a:spLocks noGrp="1"/>
          </p:cNvSpPr>
          <p:nvPr>
            <p:ph type="title"/>
          </p:nvPr>
        </p:nvSpPr>
        <p:spPr>
          <a:xfrm>
            <a:off x="884238" y="384175"/>
            <a:ext cx="11075987" cy="1397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1E273-7294-EB42-843E-0F7514D46EF4}"/>
              </a:ext>
            </a:extLst>
          </p:cNvPr>
          <p:cNvSpPr>
            <a:spLocks noGrp="1"/>
          </p:cNvSpPr>
          <p:nvPr>
            <p:ph type="body" idx="1"/>
          </p:nvPr>
        </p:nvSpPr>
        <p:spPr>
          <a:xfrm>
            <a:off x="884238" y="1770063"/>
            <a:ext cx="5432425"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16B79-E04A-9148-B7D5-4FF885248B46}"/>
              </a:ext>
            </a:extLst>
          </p:cNvPr>
          <p:cNvSpPr>
            <a:spLocks noGrp="1"/>
          </p:cNvSpPr>
          <p:nvPr>
            <p:ph sz="half" idx="2"/>
          </p:nvPr>
        </p:nvSpPr>
        <p:spPr>
          <a:xfrm>
            <a:off x="884238" y="2638425"/>
            <a:ext cx="5432425"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1F05B-9922-B34E-86CA-37FA744705D7}"/>
              </a:ext>
            </a:extLst>
          </p:cNvPr>
          <p:cNvSpPr>
            <a:spLocks noGrp="1"/>
          </p:cNvSpPr>
          <p:nvPr>
            <p:ph type="body" sz="quarter" idx="3"/>
          </p:nvPr>
        </p:nvSpPr>
        <p:spPr>
          <a:xfrm>
            <a:off x="6500813" y="1770063"/>
            <a:ext cx="5459412"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1FD6D-07CB-3144-A775-2AEDC3501725}"/>
              </a:ext>
            </a:extLst>
          </p:cNvPr>
          <p:cNvSpPr>
            <a:spLocks noGrp="1"/>
          </p:cNvSpPr>
          <p:nvPr>
            <p:ph sz="quarter" idx="4"/>
          </p:nvPr>
        </p:nvSpPr>
        <p:spPr>
          <a:xfrm>
            <a:off x="6500813" y="2638425"/>
            <a:ext cx="5459412"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A441A3-8FCF-7C4B-A9C7-FD45FFF42EB4}"/>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8" name="Footer Placeholder 7">
            <a:extLst>
              <a:ext uri="{FF2B5EF4-FFF2-40B4-BE49-F238E27FC236}">
                <a16:creationId xmlns:a16="http://schemas.microsoft.com/office/drawing/2014/main" id="{D2BE14CF-D729-FC4C-B2B3-B78294D56B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BCB521-60FB-C247-AB45-4B8128DA59A9}"/>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1857396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4B41-8161-D641-BCC7-3FC00EE09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19F01-DB35-1E45-993A-3D427B7095AE}"/>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4" name="Footer Placeholder 3">
            <a:extLst>
              <a:ext uri="{FF2B5EF4-FFF2-40B4-BE49-F238E27FC236}">
                <a16:creationId xmlns:a16="http://schemas.microsoft.com/office/drawing/2014/main" id="{0C15094A-BC3C-914F-A03C-60BB748DBD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41233-A048-844D-917C-95C95C3DC8B9}"/>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329044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_cop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4558506" cy="150939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400050" y="4591050"/>
            <a:ext cx="4305300"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343650" y="3105150"/>
            <a:ext cx="1485900" cy="110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8591550" y="3048000"/>
            <a:ext cx="14478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534650" y="1657350"/>
            <a:ext cx="15240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877550" y="4705350"/>
            <a:ext cx="12573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029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63AEB3-5582-5D49-97C7-70AA45662E36}"/>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3" name="Footer Placeholder 2">
            <a:extLst>
              <a:ext uri="{FF2B5EF4-FFF2-40B4-BE49-F238E27FC236}">
                <a16:creationId xmlns:a16="http://schemas.microsoft.com/office/drawing/2014/main" id="{D3E55CB2-8771-234D-B6B5-EB54C868F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5DF37A-54E8-DC40-9ECE-E420E162C3A1}"/>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2135358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A597-D510-7242-9A30-DC2CB19361E6}"/>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2D0C5-1186-8843-9B65-4968E80FE28A}"/>
              </a:ext>
            </a:extLst>
          </p:cNvPr>
          <p:cNvSpPr>
            <a:spLocks noGrp="1"/>
          </p:cNvSpPr>
          <p:nvPr>
            <p:ph idx="1"/>
          </p:nvPr>
        </p:nvSpPr>
        <p:spPr>
          <a:xfrm>
            <a:off x="5459413" y="1039813"/>
            <a:ext cx="6500812" cy="5133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9C23BD-D60B-E942-91E7-4468E7FC5D54}"/>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A2D20-88D9-1840-A4ED-81463007945B}"/>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6" name="Footer Placeholder 5">
            <a:extLst>
              <a:ext uri="{FF2B5EF4-FFF2-40B4-BE49-F238E27FC236}">
                <a16:creationId xmlns:a16="http://schemas.microsoft.com/office/drawing/2014/main" id="{81F8384E-1EA0-D948-8743-A94842990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C35DF-B16C-4D48-A23F-67BA91C6BC5C}"/>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16243792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B97B-7B3E-AE44-916F-EEF405B0C92F}"/>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297715-31BD-2145-A82A-B9BCCAAA7302}"/>
              </a:ext>
            </a:extLst>
          </p:cNvPr>
          <p:cNvSpPr>
            <a:spLocks noGrp="1"/>
          </p:cNvSpPr>
          <p:nvPr>
            <p:ph type="pic" idx="1"/>
          </p:nvPr>
        </p:nvSpPr>
        <p:spPr>
          <a:xfrm>
            <a:off x="5459413" y="1039813"/>
            <a:ext cx="6500812" cy="513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774D8-ACAA-FE4D-AF1A-943C2D53C926}"/>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5C532-2624-BE4B-83C2-D10946B4377D}"/>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6" name="Footer Placeholder 5">
            <a:extLst>
              <a:ext uri="{FF2B5EF4-FFF2-40B4-BE49-F238E27FC236}">
                <a16:creationId xmlns:a16="http://schemas.microsoft.com/office/drawing/2014/main" id="{19B1706C-B815-A842-8FFA-1A7315DDE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A5B39-5946-AA4B-A0A5-E3B3796FBCA1}"/>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3843052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DD3-E910-FD41-84E2-BD7923CAA9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F9B91-ACF1-444E-A458-57979E9F8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E49D-EF04-D44D-B1E7-22FF54362C03}"/>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42ABEC26-322D-194E-A12A-717034388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F744E-B370-2D4E-98BF-4EB131990FC8}"/>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1327854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235B2-8E54-A546-80F4-C7774D37C8C4}"/>
              </a:ext>
            </a:extLst>
          </p:cNvPr>
          <p:cNvSpPr>
            <a:spLocks noGrp="1"/>
          </p:cNvSpPr>
          <p:nvPr>
            <p:ph type="title" orient="vert"/>
          </p:nvPr>
        </p:nvSpPr>
        <p:spPr>
          <a:xfrm>
            <a:off x="9190038" y="384175"/>
            <a:ext cx="2768600" cy="6121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FD5438-FDB4-0A42-9EFA-54F62F5C927B}"/>
              </a:ext>
            </a:extLst>
          </p:cNvPr>
          <p:cNvSpPr>
            <a:spLocks noGrp="1"/>
          </p:cNvSpPr>
          <p:nvPr>
            <p:ph type="body" orient="vert" idx="1"/>
          </p:nvPr>
        </p:nvSpPr>
        <p:spPr>
          <a:xfrm>
            <a:off x="882650" y="384175"/>
            <a:ext cx="8154988"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39E80-9FB7-5545-BB43-1932D4907721}"/>
              </a:ext>
            </a:extLst>
          </p:cNvPr>
          <p:cNvSpPr>
            <a:spLocks noGrp="1"/>
          </p:cNvSpPr>
          <p:nvPr>
            <p:ph type="dt" sz="half" idx="10"/>
          </p:nvPr>
        </p:nvSpPr>
        <p:spPr/>
        <p:txBody>
          <a:body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1853FCB2-0E23-C046-B2AF-D47D53518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01DE7-B849-0140-8783-16C7D7AB3CCD}"/>
              </a:ext>
            </a:extLst>
          </p:cNvPr>
          <p:cNvSpPr>
            <a:spLocks noGrp="1"/>
          </p:cNvSpPr>
          <p:nvPr>
            <p:ph type="sldNum" sz="quarter" idx="12"/>
          </p:nvPr>
        </p:nvSpPr>
        <p:spPr/>
        <p:txBody>
          <a:bodyPr/>
          <a:lstStyle/>
          <a:p>
            <a:fld id="{C0AC9AF1-1AC4-4944-AD0B-760C10AB8C29}" type="slidenum">
              <a:rPr lang="en-US" smtClean="0"/>
              <a:t>‹#›</a:t>
            </a:fld>
            <a:endParaRPr lang="en-US"/>
          </a:p>
        </p:txBody>
      </p:sp>
    </p:spTree>
    <p:extLst>
      <p:ext uri="{BB962C8B-B14F-4D97-AF65-F5344CB8AC3E}">
        <p14:creationId xmlns:p14="http://schemas.microsoft.com/office/powerpoint/2010/main" val="3645292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3613" y="2243138"/>
            <a:ext cx="10914062" cy="1549400"/>
          </a:xfrm>
        </p:spPr>
        <p:txBody>
          <a:bodyPr/>
          <a:lstStyle/>
          <a:p>
            <a:r>
              <a:rPr lang="en-US"/>
              <a:t>Click to edit Master title style</a:t>
            </a:r>
          </a:p>
        </p:txBody>
      </p:sp>
      <p:sp>
        <p:nvSpPr>
          <p:cNvPr id="3" name="Subtitle 2"/>
          <p:cNvSpPr>
            <a:spLocks noGrp="1"/>
          </p:cNvSpPr>
          <p:nvPr>
            <p:ph type="subTitle" idx="1"/>
          </p:nvPr>
        </p:nvSpPr>
        <p:spPr>
          <a:xfrm>
            <a:off x="1925638" y="4092575"/>
            <a:ext cx="8990012" cy="18462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5BDA65-37B3-46C7-A7EA-A628F4D30E28}"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4095610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BDA65-37B3-46C7-A7EA-A628F4D30E28}"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985887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4413" y="4641850"/>
            <a:ext cx="10915650" cy="143351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4413" y="3060700"/>
            <a:ext cx="10915650" cy="15811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5BDA65-37B3-46C7-A7EA-A628F4D30E28}"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3322544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1350" y="1685925"/>
            <a:ext cx="5702300" cy="4765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96050" y="1685925"/>
            <a:ext cx="5703888" cy="4765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5BDA65-37B3-46C7-A7EA-A628F4D30E28}"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3670711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1350" y="1616075"/>
            <a:ext cx="5673725" cy="6746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1350" y="2290763"/>
            <a:ext cx="5673725" cy="41608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038" y="1616075"/>
            <a:ext cx="5676900" cy="6746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038" y="2290763"/>
            <a:ext cx="5676900" cy="41608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5BDA65-37B3-46C7-A7EA-A628F4D30E28}" type="datetimeFigureOut">
              <a:rPr lang="en-US" smtClean="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83769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4" name="Rectangle 3"/>
          <p:cNvSpPr/>
          <p:nvPr userDrawn="1"/>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5BDA65-37B3-46C7-A7EA-A628F4D30E28}" type="datetimeFigureOut">
              <a:rPr lang="en-US" smtClean="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355665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BDA65-37B3-46C7-A7EA-A628F4D30E28}"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3184468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1350" y="287338"/>
            <a:ext cx="4225925" cy="122396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21263" y="287338"/>
            <a:ext cx="7178675" cy="6164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1350" y="1511300"/>
            <a:ext cx="4225925" cy="494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BDA65-37B3-46C7-A7EA-A628F4D30E28}"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27337999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7775" y="5056188"/>
            <a:ext cx="7704138" cy="5969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17775" y="646113"/>
            <a:ext cx="7704138" cy="4333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17775" y="5653088"/>
            <a:ext cx="7704138" cy="847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BDA65-37B3-46C7-A7EA-A628F4D30E28}"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864461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BDA65-37B3-46C7-A7EA-A628F4D30E28}"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1023058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10688" y="288925"/>
            <a:ext cx="2889250" cy="6162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1350" y="288925"/>
            <a:ext cx="8516938" cy="6162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BDA65-37B3-46C7-A7EA-A628F4D30E28}"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7B621-8561-4B97-A45B-3DC2A5521FB3}" type="slidenum">
              <a:rPr lang="en-US" smtClean="0"/>
              <a:t>‹#›</a:t>
            </a:fld>
            <a:endParaRPr lang="en-US"/>
          </a:p>
        </p:txBody>
      </p:sp>
    </p:spTree>
    <p:extLst>
      <p:ext uri="{BB962C8B-B14F-4D97-AF65-F5344CB8AC3E}">
        <p14:creationId xmlns:p14="http://schemas.microsoft.com/office/powerpoint/2010/main" val="23019921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356305635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85838" cy="620396"/>
          </a:xfrm>
          <a:prstGeom prst="rect">
            <a:avLst/>
          </a:prstGeom>
        </p:spPr>
      </p:pic>
    </p:spTree>
    <p:extLst>
      <p:ext uri="{BB962C8B-B14F-4D97-AF65-F5344CB8AC3E}">
        <p14:creationId xmlns:p14="http://schemas.microsoft.com/office/powerpoint/2010/main" val="203398782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extLst>
    <p:ext uri="{DCECCB84-F9BA-43D5-87BE-67443E8EF086}">
      <p15:sldGuideLst xmlns:p15="http://schemas.microsoft.com/office/powerpoint/2012/main">
        <p15:guide id="1" pos="229" userDrawn="1">
          <p15:clr>
            <a:srgbClr val="FBAE40"/>
          </p15:clr>
        </p15:guide>
        <p15:guide id="2" pos="78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438" y="6702265"/>
            <a:ext cx="1331976" cy="228600"/>
          </a:xfrm>
          <a:prstGeom prst="rect">
            <a:avLst/>
          </a:prstGeom>
        </p:spPr>
      </p:pic>
      <p:sp>
        <p:nvSpPr>
          <p:cNvPr id="9" name="Slide title"/>
          <p:cNvSpPr>
            <a:spLocks noGrp="1" noChangeArrowheads="1"/>
          </p:cNvSpPr>
          <p:nvPr>
            <p:ph type="title"/>
          </p:nvPr>
        </p:nvSpPr>
        <p:spPr bwMode="gray">
          <a:xfrm>
            <a:off x="2230438"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443" y="6702265"/>
            <a:ext cx="1331976" cy="228600"/>
          </a:xfrm>
          <a:prstGeom prst="rect">
            <a:avLst/>
          </a:prstGeom>
        </p:spPr>
      </p:pic>
      <p:sp>
        <p:nvSpPr>
          <p:cNvPr id="4" name="Rectangle 3"/>
          <p:cNvSpPr/>
          <p:nvPr/>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0438" y="6702265"/>
            <a:ext cx="1331976" cy="228600"/>
          </a:xfrm>
          <a:prstGeom prst="rect">
            <a:avLst/>
          </a:prstGeom>
        </p:spPr>
      </p:pic>
      <p:sp>
        <p:nvSpPr>
          <p:cNvPr id="9" name="Slide title"/>
          <p:cNvSpPr>
            <a:spLocks noGrp="1" noChangeArrowheads="1"/>
          </p:cNvSpPr>
          <p:nvPr>
            <p:ph type="title"/>
          </p:nvPr>
        </p:nvSpPr>
        <p:spPr bwMode="gray">
          <a:xfrm>
            <a:off x="2230438"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88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6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864" y="0"/>
            <a:ext cx="592842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2055"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779669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912864" y="0"/>
            <a:ext cx="592842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6"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92837" y="455926"/>
            <a:ext cx="617421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7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89279" y="737176"/>
            <a:ext cx="6129806" cy="41271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81480" y="184728"/>
            <a:ext cx="12478327" cy="6853668"/>
          </a:xfrm>
          <a:prstGeom prst="rect">
            <a:avLst/>
          </a:prstGeom>
          <a:solidFill>
            <a:schemeClr val="accent3">
              <a:alpha val="67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1008616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person, head covering, spectacles, goggles&#10;&#10;Description automatically generated">
            <a:extLst>
              <a:ext uri="{FF2B5EF4-FFF2-40B4-BE49-F238E27FC236}">
                <a16:creationId xmlns:a16="http://schemas.microsoft.com/office/drawing/2014/main" id="{106EB57E-388B-514C-87D7-31C821FD061F}"/>
              </a:ext>
            </a:extLst>
          </p:cNvPr>
          <p:cNvPicPr>
            <a:picLocks noChangeAspect="1"/>
          </p:cNvPicPr>
          <p:nvPr userDrawn="1"/>
        </p:nvPicPr>
        <p:blipFill rotWithShape="1">
          <a:blip r:embed="rId3"/>
          <a:srcRect l="1549" r="1503" b="4119"/>
          <a:stretch/>
        </p:blipFill>
        <p:spPr>
          <a:xfrm>
            <a:off x="198783" y="188453"/>
            <a:ext cx="12443791" cy="6835200"/>
          </a:xfrm>
          <a:prstGeom prst="rect">
            <a:avLst/>
          </a:prstGeom>
        </p:spPr>
      </p:pic>
      <p:sp>
        <p:nvSpPr>
          <p:cNvPr id="3" name="Title 1"/>
          <p:cNvSpPr>
            <a:spLocks noGrp="1"/>
          </p:cNvSpPr>
          <p:nvPr>
            <p:ph type="ctrTitle" hasCustomPrompt="1"/>
          </p:nvPr>
        </p:nvSpPr>
        <p:spPr>
          <a:xfrm>
            <a:off x="181480" y="184728"/>
            <a:ext cx="12478327" cy="6853668"/>
          </a:xfrm>
          <a:prstGeom prst="rect">
            <a:avLst/>
          </a:prstGeom>
          <a:noFill/>
        </p:spPr>
        <p:txBody>
          <a:bodyPr lIns="1920240" tIns="182880" rIns="1920240" bIns="182880" anchor="ctr" anchorCtr="0">
            <a:noAutofit/>
          </a:bodyPr>
          <a:lstStyle>
            <a:lvl1pPr algn="ctr">
              <a:defRPr sz="3200"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grpSp>
        <p:nvGrpSpPr>
          <p:cNvPr id="7" name="Group 6">
            <a:extLst>
              <a:ext uri="{FF2B5EF4-FFF2-40B4-BE49-F238E27FC236}">
                <a16:creationId xmlns:a16="http://schemas.microsoft.com/office/drawing/2014/main" id="{ADA6EE89-6249-2449-BEEC-076C0BD18EA7}"/>
              </a:ext>
            </a:extLst>
          </p:cNvPr>
          <p:cNvGrpSpPr/>
          <p:nvPr userDrawn="1"/>
        </p:nvGrpSpPr>
        <p:grpSpPr>
          <a:xfrm>
            <a:off x="1569163" y="2028307"/>
            <a:ext cx="1553859" cy="1211604"/>
            <a:chOff x="1422137" y="1996264"/>
            <a:chExt cx="1197131" cy="933450"/>
          </a:xfrm>
        </p:grpSpPr>
        <p:grpSp>
          <p:nvGrpSpPr>
            <p:cNvPr id="8" name="Group 4">
              <a:extLst>
                <a:ext uri="{FF2B5EF4-FFF2-40B4-BE49-F238E27FC236}">
                  <a16:creationId xmlns:a16="http://schemas.microsoft.com/office/drawing/2014/main" id="{C76CF480-E796-AE4B-AC06-B74E8A48BDA0}"/>
                </a:ext>
              </a:extLst>
            </p:cNvPr>
            <p:cNvGrpSpPr>
              <a:grpSpLocks noChangeAspect="1"/>
            </p:cNvGrpSpPr>
            <p:nvPr/>
          </p:nvGrpSpPr>
          <p:grpSpPr bwMode="auto">
            <a:xfrm>
              <a:off x="1422137" y="1996264"/>
              <a:ext cx="550863" cy="933450"/>
              <a:chOff x="610" y="950"/>
              <a:chExt cx="347" cy="588"/>
            </a:xfrm>
          </p:grpSpPr>
          <p:sp>
            <p:nvSpPr>
              <p:cNvPr id="12" name="AutoShape 3">
                <a:extLst>
                  <a:ext uri="{FF2B5EF4-FFF2-40B4-BE49-F238E27FC236}">
                    <a16:creationId xmlns:a16="http://schemas.microsoft.com/office/drawing/2014/main" id="{425155F1-31C7-A548-8052-B9569BA37DF7}"/>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D0850CBE-D859-EC47-9E86-5E120FF01E0E}"/>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4">
              <a:extLst>
                <a:ext uri="{FF2B5EF4-FFF2-40B4-BE49-F238E27FC236}">
                  <a16:creationId xmlns:a16="http://schemas.microsoft.com/office/drawing/2014/main" id="{6BA3F651-343E-0048-BCAB-589CE8D29758}"/>
                </a:ext>
              </a:extLst>
            </p:cNvPr>
            <p:cNvGrpSpPr>
              <a:grpSpLocks noChangeAspect="1"/>
            </p:cNvGrpSpPr>
            <p:nvPr/>
          </p:nvGrpSpPr>
          <p:grpSpPr bwMode="auto">
            <a:xfrm>
              <a:off x="2068405" y="1996264"/>
              <a:ext cx="550863" cy="933450"/>
              <a:chOff x="610" y="950"/>
              <a:chExt cx="347" cy="588"/>
            </a:xfrm>
          </p:grpSpPr>
          <p:sp>
            <p:nvSpPr>
              <p:cNvPr id="10" name="AutoShape 3">
                <a:extLst>
                  <a:ext uri="{FF2B5EF4-FFF2-40B4-BE49-F238E27FC236}">
                    <a16:creationId xmlns:a16="http://schemas.microsoft.com/office/drawing/2014/main" id="{AD0E65C1-849E-214E-A780-1F640A1391E9}"/>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D2A632EB-94E1-4944-A626-5F4CDE68EB0E}"/>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a:extLst>
              <a:ext uri="{FF2B5EF4-FFF2-40B4-BE49-F238E27FC236}">
                <a16:creationId xmlns:a16="http://schemas.microsoft.com/office/drawing/2014/main" id="{83054BAF-31E1-1646-A2D7-A519EBA46A60}"/>
              </a:ext>
            </a:extLst>
          </p:cNvPr>
          <p:cNvGrpSpPr/>
          <p:nvPr userDrawn="1"/>
        </p:nvGrpSpPr>
        <p:grpSpPr>
          <a:xfrm rot="10800000">
            <a:off x="9718199" y="2157617"/>
            <a:ext cx="1553859" cy="1211604"/>
            <a:chOff x="1422137" y="1996264"/>
            <a:chExt cx="1197131" cy="933450"/>
          </a:xfrm>
        </p:grpSpPr>
        <p:grpSp>
          <p:nvGrpSpPr>
            <p:cNvPr id="15" name="Group 4">
              <a:extLst>
                <a:ext uri="{FF2B5EF4-FFF2-40B4-BE49-F238E27FC236}">
                  <a16:creationId xmlns:a16="http://schemas.microsoft.com/office/drawing/2014/main" id="{43385961-A27C-9441-B85A-AC91A4BCAEF8}"/>
                </a:ext>
              </a:extLst>
            </p:cNvPr>
            <p:cNvGrpSpPr>
              <a:grpSpLocks noChangeAspect="1"/>
            </p:cNvGrpSpPr>
            <p:nvPr/>
          </p:nvGrpSpPr>
          <p:grpSpPr bwMode="auto">
            <a:xfrm>
              <a:off x="1422137" y="1996264"/>
              <a:ext cx="550863" cy="933450"/>
              <a:chOff x="610" y="950"/>
              <a:chExt cx="347" cy="588"/>
            </a:xfrm>
          </p:grpSpPr>
          <p:sp>
            <p:nvSpPr>
              <p:cNvPr id="19" name="AutoShape 3">
                <a:extLst>
                  <a:ext uri="{FF2B5EF4-FFF2-40B4-BE49-F238E27FC236}">
                    <a16:creationId xmlns:a16="http://schemas.microsoft.com/office/drawing/2014/main" id="{503F2A71-9BA8-8C45-94DE-968154F4FB4B}"/>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A5E355E3-2B16-E447-858E-C9A8CD7271C7}"/>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4">
              <a:extLst>
                <a:ext uri="{FF2B5EF4-FFF2-40B4-BE49-F238E27FC236}">
                  <a16:creationId xmlns:a16="http://schemas.microsoft.com/office/drawing/2014/main" id="{351EE51C-104E-F446-B675-9F75CC3E1E64}"/>
                </a:ext>
              </a:extLst>
            </p:cNvPr>
            <p:cNvGrpSpPr>
              <a:grpSpLocks noChangeAspect="1"/>
            </p:cNvGrpSpPr>
            <p:nvPr/>
          </p:nvGrpSpPr>
          <p:grpSpPr bwMode="auto">
            <a:xfrm>
              <a:off x="2068405" y="1996264"/>
              <a:ext cx="550863" cy="933450"/>
              <a:chOff x="610" y="950"/>
              <a:chExt cx="347" cy="588"/>
            </a:xfrm>
          </p:grpSpPr>
          <p:sp>
            <p:nvSpPr>
              <p:cNvPr id="17" name="AutoShape 3">
                <a:extLst>
                  <a:ext uri="{FF2B5EF4-FFF2-40B4-BE49-F238E27FC236}">
                    <a16:creationId xmlns:a16="http://schemas.microsoft.com/office/drawing/2014/main" id="{C6BE68A0-181A-4147-8B2B-B1161E221EC5}"/>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AD2D87D7-1D15-524D-A314-53816F1F4AA3}"/>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829510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27" name="Freeform 26"/>
          <p:cNvSpPr/>
          <p:nvPr userDrawn="1"/>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88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1588"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475688" y="6221651"/>
            <a:ext cx="1889912" cy="339214"/>
          </a:xfrm>
          <a:prstGeom prst="rect">
            <a:avLst/>
          </a:prstGeom>
        </p:spPr>
      </p:pic>
    </p:spTree>
    <p:extLst>
      <p:ext uri="{BB962C8B-B14F-4D97-AF65-F5344CB8AC3E}">
        <p14:creationId xmlns:p14="http://schemas.microsoft.com/office/powerpoint/2010/main" val="2590882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337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C922F5-31F9-D440-BBCA-58AE7A1F3824}"/>
              </a:ext>
            </a:extLst>
          </p:cNvPr>
          <p:cNvSpPr>
            <a:spLocks noGrp="1"/>
          </p:cNvSpPr>
          <p:nvPr>
            <p:ph type="ftr" sz="quarter" idx="11"/>
          </p:nvPr>
        </p:nvSpPr>
        <p:spPr>
          <a:xfrm>
            <a:off x="2635448" y="6774279"/>
            <a:ext cx="8469873" cy="384565"/>
          </a:xfrm>
          <a:prstGeom prst="rect">
            <a:avLst/>
          </a:prstGeom>
        </p:spPr>
        <p:txBody>
          <a:bodyPr lIns="0" tIns="0" rIns="0" bIns="0"/>
          <a:lstStyle>
            <a:lvl1pPr>
              <a:defRPr sz="1000"/>
            </a:lvl1pPr>
          </a:lstStyle>
          <a:p>
            <a:endParaRPr lang="en-US"/>
          </a:p>
        </p:txBody>
      </p:sp>
    </p:spTree>
    <p:extLst>
      <p:ext uri="{BB962C8B-B14F-4D97-AF65-F5344CB8AC3E}">
        <p14:creationId xmlns:p14="http://schemas.microsoft.com/office/powerpoint/2010/main" val="9336525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sz="1685">
                <a:latin typeface="+mn-lt"/>
                <a:ea typeface="Roboto" charset="0"/>
                <a:cs typeface="Roboto" charset="0"/>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sz="1685">
                <a:latin typeface="+mn-lt"/>
                <a:ea typeface="Roboto" charset="0"/>
                <a:cs typeface="Roboto" charset="0"/>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sz="1685">
                <a:latin typeface="+mn-lt"/>
                <a:ea typeface="Roboto" charset="0"/>
                <a:cs typeface="Roboto" charset="0"/>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sz="1685">
                <a:latin typeface="+mn-lt"/>
                <a:ea typeface="Roboto" charset="0"/>
                <a:cs typeface="Roboto" charset="0"/>
              </a:defRPr>
            </a:lvl4pPr>
            <a:lvl5pPr marL="2208002" marR="0" indent="-245334" algn="l" defTabSz="981334" rtl="0" eaLnBrk="1" fontAlgn="auto" latinLnBrk="0" hangingPunct="1">
              <a:lnSpc>
                <a:spcPct val="100000"/>
              </a:lnSpc>
              <a:spcBef>
                <a:spcPct val="20000"/>
              </a:spcBef>
              <a:spcAft>
                <a:spcPts val="0"/>
              </a:spcAft>
              <a:buClrTx/>
              <a:buSzTx/>
              <a:buFont typeface="Arial" pitchFamily="34" charset="0"/>
              <a:buChar char="»"/>
              <a:tabLst/>
              <a:defRPr sz="1685">
                <a:latin typeface="Roboto" charset="0"/>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a:ln>
                  <a:noFill/>
                </a:ln>
                <a:solidFill>
                  <a:srgbClr val="1E1E1E"/>
                </a:solidFill>
                <a:effectLst/>
                <a:uLnTx/>
                <a:uFillTx/>
                <a:latin typeface="Roboto"/>
                <a:ea typeface="+mn-ea"/>
                <a:cs typeface="+mn-cs"/>
              </a:rPr>
              <a:t>Fourth level</a:t>
            </a:r>
          </a:p>
        </p:txBody>
      </p:sp>
      <p:sp>
        <p:nvSpPr>
          <p:cNvPr id="15" name="Text Placeholder 14"/>
          <p:cNvSpPr>
            <a:spLocks noGrp="1"/>
          </p:cNvSpPr>
          <p:nvPr>
            <p:ph type="body" sz="quarter" idx="13" hasCustomPrompt="1"/>
          </p:nvPr>
        </p:nvSpPr>
        <p:spPr>
          <a:xfrm>
            <a:off x="375445" y="1782373"/>
            <a:ext cx="4057142" cy="784830"/>
          </a:xfrm>
          <a:prstGeom prst="rect">
            <a:avLst/>
          </a:prstGeom>
        </p:spPr>
        <p:txBody>
          <a:bodyPr wrap="square" lIns="0" tIns="228600" rIns="0" bIns="0">
            <a:spAutoFit/>
          </a:bodyPr>
          <a:lstStyle>
            <a:lvl1pPr marL="0" indent="0">
              <a:buNone/>
              <a:defRPr sz="1800" b="1">
                <a:solidFill>
                  <a:schemeClr val="accent3"/>
                </a:solidFill>
                <a:latin typeface="+mj-lt"/>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hasCustomPrompt="1"/>
          </p:nvPr>
        </p:nvSpPr>
        <p:spPr>
          <a:xfrm>
            <a:off x="374735" y="2614083"/>
            <a:ext cx="4057142" cy="3629634"/>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kumimoji="0" lang="en-US" altLang="zh-CN" sz="1800" b="0" i="0" u="none" strike="noStrike" kern="1200" cap="none" spc="0" normalizeH="0" baseline="0" noProof="1">
                <a:ln>
                  <a:noFill/>
                </a:ln>
                <a:solidFill>
                  <a:srgbClr val="1E1E1E"/>
                </a:solidFill>
                <a:effectLst/>
                <a:uLnTx/>
                <a:uFillTx/>
                <a:latin typeface="Roboto"/>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kumimoji="0" lang="en-US" altLang="zh-CN" sz="1600" b="0" i="0" u="none" strike="noStrike" kern="1200" cap="none" spc="0" normalizeH="0" baseline="0" noProof="1">
                <a:ln>
                  <a:noFill/>
                </a:ln>
                <a:solidFill>
                  <a:srgbClr val="1E1E1E"/>
                </a:solidFill>
                <a:effectLst/>
                <a:uLnTx/>
                <a:uFillTx/>
                <a:latin typeface="Roboto"/>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kumimoji="0" lang="en-US" altLang="en-US" sz="1600" b="0" i="0" u="none" strike="noStrike" kern="1200" cap="none" spc="0" normalizeH="0" baseline="0" noProof="1">
                <a:ln>
                  <a:noFill/>
                </a:ln>
                <a:solidFill>
                  <a:srgbClr val="1E1E1E"/>
                </a:solidFill>
                <a:effectLst/>
                <a:uLnTx/>
                <a:uFillTx/>
                <a:latin typeface="Roboto"/>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kumimoji="0" lang="en-US" altLang="zh-CN" sz="1600" b="0" i="0" u="none" strike="noStrike" kern="1200" cap="none" spc="0" normalizeH="0" baseline="0" noProof="0">
                <a:ln>
                  <a:noFill/>
                </a:ln>
                <a:solidFill>
                  <a:srgbClr val="1E1E1E"/>
                </a:solidFill>
                <a:effectLst/>
                <a:uLnTx/>
                <a:uFillTx/>
                <a:latin typeface="Roboto"/>
              </a:defRPr>
            </a:lvl4pPr>
            <a:lvl5pPr>
              <a:buClr>
                <a:schemeClr val="accent2"/>
              </a:buClr>
              <a:defRPr sz="1685">
                <a:latin typeface="+mn-lt"/>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a:ln>
                  <a:noFill/>
                </a:ln>
                <a:solidFill>
                  <a:srgbClr val="1E1E1E"/>
                </a:solidFill>
                <a:effectLst/>
                <a:uLnTx/>
                <a:uFillTx/>
                <a:latin typeface="Roboto"/>
                <a:ea typeface="+mn-ea"/>
                <a:cs typeface="+mn-cs"/>
              </a:rPr>
              <a:t>Fourth level</a:t>
            </a:r>
            <a:endParaRPr lang="en-US"/>
          </a:p>
        </p:txBody>
      </p:sp>
      <p:sp>
        <p:nvSpPr>
          <p:cNvPr id="4" name="Text Placeholder 3">
            <a:extLst>
              <a:ext uri="{FF2B5EF4-FFF2-40B4-BE49-F238E27FC236}">
                <a16:creationId xmlns:a16="http://schemas.microsoft.com/office/drawing/2014/main" id="{2C80FFFE-6D5A-1344-B91D-50540348E823}"/>
              </a:ext>
            </a:extLst>
          </p:cNvPr>
          <p:cNvSpPr>
            <a:spLocks noGrp="1"/>
          </p:cNvSpPr>
          <p:nvPr>
            <p:ph type="body" sz="quarter" idx="15"/>
          </p:nvPr>
        </p:nvSpPr>
        <p:spPr>
          <a:xfrm>
            <a:off x="375444" y="566928"/>
            <a:ext cx="4056433" cy="750887"/>
          </a:xfrm>
        </p:spPr>
        <p:txBody>
          <a:bodyPr lIns="0" tIns="0" rIns="0" bIns="0">
            <a:noAutofit/>
          </a:bodyPr>
          <a:lstStyle>
            <a:lvl1pPr marL="0" indent="0">
              <a:spcBef>
                <a:spcPts val="0"/>
              </a:spcBef>
              <a:buNone/>
              <a:defRPr sz="3600">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p:txBody>
      </p:sp>
    </p:spTree>
    <p:extLst>
      <p:ext uri="{BB962C8B-B14F-4D97-AF65-F5344CB8AC3E}">
        <p14:creationId xmlns:p14="http://schemas.microsoft.com/office/powerpoint/2010/main" val="728664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sz="1685">
                <a:latin typeface="+mn-lt"/>
                <a:ea typeface="Roboto" charset="0"/>
                <a:cs typeface="Roboto" charset="0"/>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sz="1685">
                <a:latin typeface="+mn-lt"/>
                <a:ea typeface="Roboto" charset="0"/>
                <a:cs typeface="Roboto" charset="0"/>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sz="1685">
                <a:latin typeface="+mn-lt"/>
                <a:ea typeface="Roboto" charset="0"/>
                <a:cs typeface="Roboto" charset="0"/>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sz="1685">
                <a:latin typeface="+mn-lt"/>
                <a:ea typeface="Roboto" charset="0"/>
                <a:cs typeface="Roboto" charset="0"/>
              </a:defRPr>
            </a:lvl4pPr>
            <a:lvl5pPr marL="1962668" marR="0" indent="0" algn="l" defTabSz="981334" rtl="0" eaLnBrk="1" fontAlgn="auto" latinLnBrk="0" hangingPunct="1">
              <a:lnSpc>
                <a:spcPct val="100000"/>
              </a:lnSpc>
              <a:spcBef>
                <a:spcPct val="20000"/>
              </a:spcBef>
              <a:spcAft>
                <a:spcPts val="0"/>
              </a:spcAft>
              <a:buClrTx/>
              <a:buSzTx/>
              <a:buFont typeface="Arial" pitchFamily="34" charset="0"/>
              <a:buNone/>
              <a:tabLst/>
              <a:defRPr sz="1685">
                <a:latin typeface="+mn-lt"/>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a:ln>
                  <a:noFill/>
                </a:ln>
                <a:solidFill>
                  <a:srgbClr val="1E1E1E"/>
                </a:solidFill>
                <a:effectLst/>
                <a:uLnTx/>
                <a:uFillTx/>
                <a:latin typeface="Roboto"/>
                <a:ea typeface="+mn-ea"/>
                <a:cs typeface="+mn-cs"/>
              </a:rPr>
              <a:t>Fourth level</a:t>
            </a:r>
          </a:p>
          <a:p>
            <a:pPr marL="2208002" marR="0" lvl="4" indent="-245334" algn="l" defTabSz="981334" rtl="0" eaLnBrk="1" fontAlgn="auto" latinLnBrk="0" hangingPunct="1">
              <a:lnSpc>
                <a:spcPct val="100000"/>
              </a:lnSpc>
              <a:spcBef>
                <a:spcPct val="20000"/>
              </a:spcBef>
              <a:spcAft>
                <a:spcPts val="0"/>
              </a:spcAft>
              <a:buClrTx/>
              <a:buSzTx/>
              <a:buFont typeface="Arial" pitchFamily="34" charset="0"/>
              <a:buChar char="»"/>
              <a:tabLst/>
              <a:defRPr/>
            </a:pPr>
            <a:endParaRPr lang="en-US"/>
          </a:p>
        </p:txBody>
      </p:sp>
      <p:sp>
        <p:nvSpPr>
          <p:cNvPr id="15" name="Text Placeholder 14"/>
          <p:cNvSpPr>
            <a:spLocks noGrp="1"/>
          </p:cNvSpPr>
          <p:nvPr>
            <p:ph type="body" sz="quarter" idx="13" hasCustomPrompt="1"/>
          </p:nvPr>
        </p:nvSpPr>
        <p:spPr>
          <a:xfrm>
            <a:off x="375445" y="1782373"/>
            <a:ext cx="4057142" cy="784830"/>
          </a:xfrm>
          <a:prstGeom prst="rect">
            <a:avLst/>
          </a:prstGeom>
        </p:spPr>
        <p:txBody>
          <a:bodyPr wrap="square" lIns="0" tIns="228600" rIns="0" bIns="0">
            <a:spAutoFit/>
          </a:bodyPr>
          <a:lstStyle>
            <a:lvl1pPr marL="0" indent="0">
              <a:buNone/>
              <a:defRPr sz="1800" b="1">
                <a:solidFill>
                  <a:schemeClr val="accent3"/>
                </a:solidFill>
                <a:latin typeface="+mj-lt"/>
                <a:ea typeface="Roboto Slab" charset="0"/>
                <a:cs typeface="Roboto Slab" charset="0"/>
              </a:defRPr>
            </a:lvl1pPr>
          </a:lstStyle>
          <a:p>
            <a:pPr lvl="0"/>
            <a:r>
              <a:rPr lang="en-US"/>
              <a:t>Subtitle goes here — align top of subtitle box with bottom of title box.</a:t>
            </a:r>
          </a:p>
        </p:txBody>
      </p:sp>
      <p:sp>
        <p:nvSpPr>
          <p:cNvPr id="4" name="Text Placeholder 3">
            <a:extLst>
              <a:ext uri="{FF2B5EF4-FFF2-40B4-BE49-F238E27FC236}">
                <a16:creationId xmlns:a16="http://schemas.microsoft.com/office/drawing/2014/main" id="{15441980-90FC-D24A-8480-7A2C2F9F31AC}"/>
              </a:ext>
            </a:extLst>
          </p:cNvPr>
          <p:cNvSpPr>
            <a:spLocks noGrp="1"/>
          </p:cNvSpPr>
          <p:nvPr>
            <p:ph type="body" sz="quarter" idx="14"/>
          </p:nvPr>
        </p:nvSpPr>
        <p:spPr>
          <a:xfrm>
            <a:off x="375444" y="566928"/>
            <a:ext cx="4057142" cy="1215445"/>
          </a:xfrm>
        </p:spPr>
        <p:txBody>
          <a:bodyPr lIns="0" tIns="0" rIns="0" bIns="0">
            <a:normAutofit/>
          </a:bodyPr>
          <a:lstStyle>
            <a:lvl1pPr marL="0" indent="0">
              <a:spcBef>
                <a:spcPts val="0"/>
              </a:spcBef>
              <a:buNone/>
              <a:defRPr sz="3600">
                <a:latin typeface="+mj-lt"/>
              </a:defRPr>
            </a:lvl1pPr>
          </a:lstStyle>
          <a:p>
            <a:pPr lvl="0"/>
            <a:r>
              <a:rPr lang="en-US"/>
              <a:t>Click to edit Master text styles</a:t>
            </a:r>
          </a:p>
        </p:txBody>
      </p:sp>
    </p:spTree>
    <p:extLst>
      <p:ext uri="{BB962C8B-B14F-4D97-AF65-F5344CB8AC3E}">
        <p14:creationId xmlns:p14="http://schemas.microsoft.com/office/powerpoint/2010/main" val="38726545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800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7267-AEFC-1044-BA8B-ED6316FEE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7477-2BED-7540-A0FE-2AF2BBCC58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498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207008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latin typeface="+mj-lt"/>
                <a:cs typeface="Arial" panose="020B0604020202020204" pitchFamily="34" charset="0"/>
              </a:defRPr>
            </a:lvl1p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76238" y="1833214"/>
            <a:ext cx="12070080" cy="4643437"/>
          </a:xfrm>
        </p:spPr>
        <p:txBody>
          <a:bodyPr lIns="0" tIns="0" rIns="0" bIns="0"/>
          <a:lstStyle>
            <a:lvl1pPr>
              <a:buClr>
                <a:schemeClr val="accent3"/>
              </a:buClr>
              <a:buSzPct val="133000"/>
              <a:defRPr>
                <a:latin typeface="+mn-lt"/>
                <a:cs typeface="Arial" panose="020B0604020202020204" pitchFamily="34" charset="0"/>
              </a:defRPr>
            </a:lvl1pPr>
            <a:lvl2pPr marL="630238" indent="-174625">
              <a:buClr>
                <a:schemeClr val="accent3"/>
              </a:buClr>
              <a:buSzPct val="133000"/>
              <a:defRPr>
                <a:latin typeface="+mn-lt"/>
                <a:cs typeface="Arial" panose="020B0604020202020204" pitchFamily="34" charset="0"/>
              </a:defRPr>
            </a:lvl2pPr>
            <a:lvl3pPr>
              <a:buClr>
                <a:schemeClr val="accent3"/>
              </a:buClr>
              <a:buSzPct val="80000"/>
              <a:defRPr>
                <a:latin typeface="+mn-lt"/>
                <a:cs typeface="Arial" panose="020B0604020202020204" pitchFamily="34" charset="0"/>
              </a:defRPr>
            </a:lvl3pPr>
            <a:lvl4pPr>
              <a:buClr>
                <a:schemeClr val="accent3"/>
              </a:buClr>
              <a:buSzPct val="80000"/>
              <a:defRPr>
                <a:latin typeface="+mn-lt"/>
                <a:cs typeface="Arial" panose="020B0604020202020204" pitchFamily="34" charset="0"/>
              </a:defRPr>
            </a:lvl4pPr>
            <a:lvl5pPr>
              <a:buClr>
                <a:schemeClr val="accent3"/>
              </a:buClr>
              <a:buSzPct val="80000"/>
              <a:defRPr sz="18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75444" y="1136158"/>
            <a:ext cx="6858000" cy="563128"/>
          </a:xfrm>
          <a:prstGeom prst="rect">
            <a:avLst/>
          </a:prstGeom>
        </p:spPr>
        <p:txBody>
          <a:bodyPr lIns="0" rIns="0">
            <a:noAutofit/>
          </a:bodyPr>
          <a:lstStyle>
            <a:lvl1pPr marL="0" indent="0" algn="l">
              <a:buNone/>
              <a:defRPr sz="1800" b="1">
                <a:solidFill>
                  <a:schemeClr val="accent3"/>
                </a:solidFill>
                <a:latin typeface="+mj-lt"/>
                <a:cs typeface="Arial" panose="020B0604020202020204" pitchFamily="34" charset="0"/>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400807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91461" y="2614083"/>
            <a:ext cx="3940416" cy="3629634"/>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536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9280496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ags" Target="../tags/tag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5.jpe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22"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34"/>
            </p:custDataLst>
          </p:nvPr>
        </p:nvSpPr>
        <p:spPr>
          <a:xfrm>
            <a:off x="375444" y="1278372"/>
            <a:ext cx="11904900" cy="4634408"/>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33"/>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89" r:id="rId3"/>
    <p:sldLayoutId id="2147483662" r:id="rId4"/>
    <p:sldLayoutId id="2147483752" r:id="rId5"/>
    <p:sldLayoutId id="2147483750" r:id="rId6"/>
    <p:sldLayoutId id="2147483682" r:id="rId7"/>
    <p:sldLayoutId id="2147483690" r:id="rId8"/>
    <p:sldLayoutId id="2147483678" r:id="rId9"/>
    <p:sldLayoutId id="2147483679" r:id="rId10"/>
    <p:sldLayoutId id="2147483681" r:id="rId11"/>
    <p:sldLayoutId id="2147483680" r:id="rId12"/>
    <p:sldLayoutId id="2147483663" r:id="rId13"/>
    <p:sldLayoutId id="2147483664" r:id="rId14"/>
    <p:sldLayoutId id="2147483753" r:id="rId15"/>
    <p:sldLayoutId id="2147483677" r:id="rId16"/>
    <p:sldLayoutId id="2147483685" r:id="rId17"/>
    <p:sldLayoutId id="2147483686" r:id="rId18"/>
    <p:sldLayoutId id="2147483756" r:id="rId19"/>
    <p:sldLayoutId id="2147483751" r:id="rId20"/>
    <p:sldLayoutId id="2147483755" r:id="rId21"/>
    <p:sldLayoutId id="2147483707" r:id="rId22"/>
    <p:sldLayoutId id="2147483754" r:id="rId23"/>
    <p:sldLayoutId id="2147483708" r:id="rId24"/>
    <p:sldLayoutId id="2147483710" r:id="rId25"/>
    <p:sldLayoutId id="2147483711" r:id="rId26"/>
    <p:sldLayoutId id="2147483757" r:id="rId27"/>
    <p:sldLayoutId id="2147483736" r:id="rId28"/>
    <p:sldLayoutId id="2147483749" r:id="rId29"/>
    <p:sldLayoutId id="2147483758" r:id="rId30"/>
    <p:sldLayoutId id="2147483759" r:id="rId31"/>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857BC-F86B-9044-8595-C927E577A8E4}"/>
              </a:ext>
            </a:extLst>
          </p:cNvPr>
          <p:cNvSpPr>
            <a:spLocks noGrp="1"/>
          </p:cNvSpPr>
          <p:nvPr>
            <p:ph type="title"/>
          </p:nvPr>
        </p:nvSpPr>
        <p:spPr>
          <a:xfrm>
            <a:off x="882650" y="384175"/>
            <a:ext cx="11075988" cy="1397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68453-DBC1-DE4A-87F6-F583D6DC13D9}"/>
              </a:ext>
            </a:extLst>
          </p:cNvPr>
          <p:cNvSpPr>
            <a:spLocks noGrp="1"/>
          </p:cNvSpPr>
          <p:nvPr>
            <p:ph type="body" idx="1"/>
          </p:nvPr>
        </p:nvSpPr>
        <p:spPr>
          <a:xfrm>
            <a:off x="882650" y="1922463"/>
            <a:ext cx="11075988" cy="45831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26AA9-7D20-BA4E-9830-81FE57D28956}"/>
              </a:ext>
            </a:extLst>
          </p:cNvPr>
          <p:cNvSpPr>
            <a:spLocks noGrp="1"/>
          </p:cNvSpPr>
          <p:nvPr>
            <p:ph type="dt" sz="half" idx="2"/>
          </p:nvPr>
        </p:nvSpPr>
        <p:spPr>
          <a:xfrm>
            <a:off x="882650" y="6694488"/>
            <a:ext cx="2889250"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0CCA25FE-A23D-534C-84E8-CDC4AF980C4A}"/>
              </a:ext>
            </a:extLst>
          </p:cNvPr>
          <p:cNvSpPr>
            <a:spLocks noGrp="1"/>
          </p:cNvSpPr>
          <p:nvPr>
            <p:ph type="ftr" sz="quarter" idx="3"/>
          </p:nvPr>
        </p:nvSpPr>
        <p:spPr>
          <a:xfrm>
            <a:off x="4252913" y="6694488"/>
            <a:ext cx="4335462"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2846B3-7012-E94E-AE4C-A8C923820588}"/>
              </a:ext>
            </a:extLst>
          </p:cNvPr>
          <p:cNvSpPr>
            <a:spLocks noGrp="1"/>
          </p:cNvSpPr>
          <p:nvPr>
            <p:ph type="sldNum" sz="quarter" idx="4"/>
          </p:nvPr>
        </p:nvSpPr>
        <p:spPr>
          <a:xfrm>
            <a:off x="9069388" y="6694488"/>
            <a:ext cx="2889250"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57C4146-96FA-234B-926F-49C8C9667F06}" type="slidenum">
              <a:rPr lang="en-US" smtClean="0"/>
              <a:t>‹#›</a:t>
            </a:fld>
            <a:endParaRPr lang="en-US"/>
          </a:p>
        </p:txBody>
      </p:sp>
    </p:spTree>
    <p:extLst>
      <p:ext uri="{BB962C8B-B14F-4D97-AF65-F5344CB8AC3E}">
        <p14:creationId xmlns:p14="http://schemas.microsoft.com/office/powerpoint/2010/main" val="17342485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3440E-813E-F549-BE33-35F1591CD40C}"/>
              </a:ext>
            </a:extLst>
          </p:cNvPr>
          <p:cNvSpPr>
            <a:spLocks noGrp="1"/>
          </p:cNvSpPr>
          <p:nvPr>
            <p:ph type="title"/>
          </p:nvPr>
        </p:nvSpPr>
        <p:spPr>
          <a:xfrm>
            <a:off x="882650" y="384175"/>
            <a:ext cx="11075988" cy="1397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3E8F6C-A360-1F4F-9E5C-718FF9AE327D}"/>
              </a:ext>
            </a:extLst>
          </p:cNvPr>
          <p:cNvSpPr>
            <a:spLocks noGrp="1"/>
          </p:cNvSpPr>
          <p:nvPr>
            <p:ph type="body" idx="1"/>
          </p:nvPr>
        </p:nvSpPr>
        <p:spPr>
          <a:xfrm>
            <a:off x="882650" y="1922463"/>
            <a:ext cx="11075988" cy="45831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23ABD-6A17-0243-BA37-F6CD14AC03A1}"/>
              </a:ext>
            </a:extLst>
          </p:cNvPr>
          <p:cNvSpPr>
            <a:spLocks noGrp="1"/>
          </p:cNvSpPr>
          <p:nvPr>
            <p:ph type="dt" sz="half" idx="2"/>
          </p:nvPr>
        </p:nvSpPr>
        <p:spPr>
          <a:xfrm>
            <a:off x="882650" y="6694488"/>
            <a:ext cx="2889250"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83C8AC75-E5EB-7D41-A486-A34EDEB2B866}" type="datetimeFigureOut">
              <a:rPr lang="en-US" smtClean="0"/>
              <a:t>5/17/2023</a:t>
            </a:fld>
            <a:endParaRPr lang="en-US"/>
          </a:p>
        </p:txBody>
      </p:sp>
      <p:sp>
        <p:nvSpPr>
          <p:cNvPr id="5" name="Footer Placeholder 4">
            <a:extLst>
              <a:ext uri="{FF2B5EF4-FFF2-40B4-BE49-F238E27FC236}">
                <a16:creationId xmlns:a16="http://schemas.microsoft.com/office/drawing/2014/main" id="{5469ADF2-E56E-634D-8E83-0108B9A70C64}"/>
              </a:ext>
            </a:extLst>
          </p:cNvPr>
          <p:cNvSpPr>
            <a:spLocks noGrp="1"/>
          </p:cNvSpPr>
          <p:nvPr>
            <p:ph type="ftr" sz="quarter" idx="3"/>
          </p:nvPr>
        </p:nvSpPr>
        <p:spPr>
          <a:xfrm>
            <a:off x="4252913" y="6694488"/>
            <a:ext cx="4335462"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7E26C9-0DBA-AA43-B451-C3DBD6B0E73F}"/>
              </a:ext>
            </a:extLst>
          </p:cNvPr>
          <p:cNvSpPr>
            <a:spLocks noGrp="1"/>
          </p:cNvSpPr>
          <p:nvPr>
            <p:ph type="sldNum" sz="quarter" idx="4"/>
          </p:nvPr>
        </p:nvSpPr>
        <p:spPr>
          <a:xfrm>
            <a:off x="9069388" y="6694488"/>
            <a:ext cx="2889250"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869D3EBC-EB00-D54E-8F3B-471B9617AE0F}" type="slidenum">
              <a:rPr lang="en-US" smtClean="0"/>
              <a:t>‹#›</a:t>
            </a:fld>
            <a:endParaRPr lang="en-US"/>
          </a:p>
        </p:txBody>
      </p:sp>
    </p:spTree>
    <p:extLst>
      <p:ext uri="{BB962C8B-B14F-4D97-AF65-F5344CB8AC3E}">
        <p14:creationId xmlns:p14="http://schemas.microsoft.com/office/powerpoint/2010/main" val="4207714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20450-B8FD-D64F-92B5-A50E3AD1E1D7}"/>
              </a:ext>
            </a:extLst>
          </p:cNvPr>
          <p:cNvSpPr>
            <a:spLocks noGrp="1"/>
          </p:cNvSpPr>
          <p:nvPr>
            <p:ph type="title"/>
          </p:nvPr>
        </p:nvSpPr>
        <p:spPr>
          <a:xfrm>
            <a:off x="577850" y="3032125"/>
            <a:ext cx="11075988" cy="1397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6E9CD9-92F2-354B-A0BC-CE7F6FC53B40}"/>
              </a:ext>
            </a:extLst>
          </p:cNvPr>
          <p:cNvSpPr>
            <a:spLocks noGrp="1"/>
          </p:cNvSpPr>
          <p:nvPr>
            <p:ph type="body" idx="1"/>
          </p:nvPr>
        </p:nvSpPr>
        <p:spPr>
          <a:xfrm>
            <a:off x="4686300" y="1922463"/>
            <a:ext cx="3371850" cy="5921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7DEDC-EF4F-CF44-B3B1-FC17C23A9388}"/>
              </a:ext>
            </a:extLst>
          </p:cNvPr>
          <p:cNvSpPr>
            <a:spLocks noGrp="1"/>
          </p:cNvSpPr>
          <p:nvPr>
            <p:ph type="dt" sz="half" idx="2"/>
          </p:nvPr>
        </p:nvSpPr>
        <p:spPr>
          <a:xfrm>
            <a:off x="882650" y="6694488"/>
            <a:ext cx="2889250"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E445505-3D9F-8049-A684-9FB9D71311B3}" type="datetimeFigureOut">
              <a:rPr lang="en-US" smtClean="0"/>
              <a:t>5/17/2023</a:t>
            </a:fld>
            <a:endParaRPr lang="en-US"/>
          </a:p>
        </p:txBody>
      </p:sp>
      <p:sp>
        <p:nvSpPr>
          <p:cNvPr id="5" name="Footer Placeholder 4">
            <a:extLst>
              <a:ext uri="{FF2B5EF4-FFF2-40B4-BE49-F238E27FC236}">
                <a16:creationId xmlns:a16="http://schemas.microsoft.com/office/drawing/2014/main" id="{15B427F1-AE90-704E-97D4-DD213A430D0B}"/>
              </a:ext>
            </a:extLst>
          </p:cNvPr>
          <p:cNvSpPr>
            <a:spLocks noGrp="1"/>
          </p:cNvSpPr>
          <p:nvPr>
            <p:ph type="ftr" sz="quarter" idx="3"/>
          </p:nvPr>
        </p:nvSpPr>
        <p:spPr>
          <a:xfrm>
            <a:off x="4252913" y="6694488"/>
            <a:ext cx="4335462"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D8B36-B3FF-A04B-A95D-754EB9C19FFB}"/>
              </a:ext>
            </a:extLst>
          </p:cNvPr>
          <p:cNvSpPr>
            <a:spLocks noGrp="1"/>
          </p:cNvSpPr>
          <p:nvPr>
            <p:ph type="sldNum" sz="quarter" idx="4"/>
          </p:nvPr>
        </p:nvSpPr>
        <p:spPr>
          <a:xfrm>
            <a:off x="9069388" y="6694488"/>
            <a:ext cx="2889250"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C0AC9AF1-1AC4-4944-AD0B-760C10AB8C29}" type="slidenum">
              <a:rPr lang="en-US" smtClean="0"/>
              <a:t>‹#›</a:t>
            </a:fld>
            <a:endParaRPr lang="en-US"/>
          </a:p>
        </p:txBody>
      </p:sp>
    </p:spTree>
    <p:extLst>
      <p:ext uri="{BB962C8B-B14F-4D97-AF65-F5344CB8AC3E}">
        <p14:creationId xmlns:p14="http://schemas.microsoft.com/office/powerpoint/2010/main" val="42697035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288925"/>
            <a:ext cx="11558588" cy="12049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41350" y="1685925"/>
            <a:ext cx="11558588" cy="4765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1350" y="6694488"/>
            <a:ext cx="2997200"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A55BDA65-37B3-46C7-A7EA-A628F4D30E28}" type="datetimeFigureOut">
              <a:rPr lang="en-US" smtClean="0"/>
              <a:t>5/17/2023</a:t>
            </a:fld>
            <a:endParaRPr lang="en-US"/>
          </a:p>
        </p:txBody>
      </p:sp>
      <p:sp>
        <p:nvSpPr>
          <p:cNvPr id="5" name="Footer Placeholder 4"/>
          <p:cNvSpPr>
            <a:spLocks noGrp="1"/>
          </p:cNvSpPr>
          <p:nvPr>
            <p:ph type="ftr" sz="quarter" idx="3"/>
          </p:nvPr>
        </p:nvSpPr>
        <p:spPr>
          <a:xfrm>
            <a:off x="4387850" y="6694488"/>
            <a:ext cx="4065588"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02738" y="6694488"/>
            <a:ext cx="2997200"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107B621-8561-4B97-A45B-3DC2A5521FB3}" type="slidenum">
              <a:rPr lang="en-US" smtClean="0"/>
              <a:t>‹#›</a:t>
            </a:fld>
            <a:endParaRPr lang="en-US"/>
          </a:p>
        </p:txBody>
      </p:sp>
    </p:spTree>
    <p:extLst>
      <p:ext uri="{BB962C8B-B14F-4D97-AF65-F5344CB8AC3E}">
        <p14:creationId xmlns:p14="http://schemas.microsoft.com/office/powerpoint/2010/main" val="2207170018"/>
      </p:ext>
    </p:extLst>
  </p:cSld>
  <p:clrMap bg1="lt1" tx1="dk1" bg2="lt2" tx2="dk2" accent1="accent1" accent2="accent2" accent3="accent3" accent4="accent4" accent5="accent5" accent6="accent6" hlink="hlink" folHlink="folHlink"/>
  <p:sldLayoutIdLst>
    <p:sldLayoutId id="2147483773" r:id="rId1"/>
    <p:sldLayoutId id="2147483781" r:id="rId2"/>
    <p:sldLayoutId id="2147483740" r:id="rId3"/>
    <p:sldLayoutId id="2147483782"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75443" y="6702265"/>
            <a:ext cx="1331976" cy="228600"/>
          </a:xfrm>
          <a:prstGeom prst="rect">
            <a:avLst/>
          </a:prstGeom>
        </p:spPr>
      </p:pic>
      <p:sp>
        <p:nvSpPr>
          <p:cNvPr id="22"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7"/>
            </p:custDataLst>
          </p:nvPr>
        </p:nvSpPr>
        <p:spPr>
          <a:xfrm>
            <a:off x="375444" y="1278372"/>
            <a:ext cx="11904900" cy="4634408"/>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6"/>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38" r:id="rId13"/>
    <p:sldLayoutId id="2147483774" r:id="rId14"/>
    <p:sldLayoutId id="2147483775" r:id="rId15"/>
    <p:sldLayoutId id="2147483776" r:id="rId16"/>
    <p:sldLayoutId id="2147483693" r:id="rId17"/>
    <p:sldLayoutId id="2147483777" r:id="rId18"/>
    <p:sldLayoutId id="2147483778" r:id="rId19"/>
    <p:sldLayoutId id="2147483779" r:id="rId20"/>
    <p:sldLayoutId id="2147483709" r:id="rId21"/>
    <p:sldLayoutId id="2147483737" r:id="rId22"/>
    <p:sldLayoutId id="2147483739" r:id="rId23"/>
    <p:sldLayoutId id="2147483741" r:id="rId24"/>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preap@" TargetMode="External"/><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6.xml"/><Relationship Id="rId6" Type="http://schemas.openxmlformats.org/officeDocument/2006/relationships/image" Target="../media/image44.png"/><Relationship Id="rId5" Type="http://schemas.openxmlformats.org/officeDocument/2006/relationships/hyperlink" Target="http://www.preap.org/" TargetMode="External"/><Relationship Id="rId4" Type="http://schemas.openxmlformats.org/officeDocument/2006/relationships/hyperlink" Target="mailto:preap@collegeboard.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F94AF2-7488-2143-823F-A9900FBF48BF}"/>
              </a:ext>
            </a:extLst>
          </p:cNvPr>
          <p:cNvGrpSpPr/>
          <p:nvPr/>
        </p:nvGrpSpPr>
        <p:grpSpPr>
          <a:xfrm>
            <a:off x="0" y="-1"/>
            <a:ext cx="12841289" cy="7227675"/>
            <a:chOff x="0" y="-1"/>
            <a:chExt cx="12841289" cy="7227675"/>
          </a:xfrm>
        </p:grpSpPr>
        <p:pic>
          <p:nvPicPr>
            <p:cNvPr id="7" name="Picture 7">
              <a:extLst>
                <a:ext uri="{FF2B5EF4-FFF2-40B4-BE49-F238E27FC236}">
                  <a16:creationId xmlns:a16="http://schemas.microsoft.com/office/drawing/2014/main" id="{00FABAAE-7660-499C-A0E4-5D63FE198464}"/>
                </a:ext>
              </a:extLst>
            </p:cNvPr>
            <p:cNvPicPr>
              <a:picLocks noChangeAspect="1"/>
            </p:cNvPicPr>
            <p:nvPr/>
          </p:nvPicPr>
          <p:blipFill rotWithShape="1">
            <a:blip r:embed="rId3"/>
            <a:srcRect l="-31" t="8050" r="7893" b="7059"/>
            <a:stretch/>
          </p:blipFill>
          <p:spPr>
            <a:xfrm>
              <a:off x="822961" y="-1"/>
              <a:ext cx="12018328" cy="7223760"/>
            </a:xfrm>
            <a:prstGeom prst="rect">
              <a:avLst/>
            </a:prstGeom>
          </p:spPr>
        </p:pic>
        <p:sp>
          <p:nvSpPr>
            <p:cNvPr id="16" name="Freeform 10">
              <a:extLst>
                <a:ext uri="{FF2B5EF4-FFF2-40B4-BE49-F238E27FC236}">
                  <a16:creationId xmlns:a16="http://schemas.microsoft.com/office/drawing/2014/main" id="{6F937136-2129-49EC-A8C7-FDAA08640F3C}"/>
                </a:ext>
              </a:extLst>
            </p:cNvPr>
            <p:cNvSpPr>
              <a:spLocks noChangeAspect="1"/>
            </p:cNvSpPr>
            <p:nvPr/>
          </p:nvSpPr>
          <p:spPr>
            <a:xfrm>
              <a:off x="0" y="0"/>
              <a:ext cx="8398957" cy="7227674"/>
            </a:xfrm>
            <a:custGeom>
              <a:avLst/>
              <a:gdLst>
                <a:gd name="connsiteX0" fmla="*/ 0 w 7976785"/>
                <a:gd name="connsiteY0" fmla="*/ 0 h 6858000"/>
                <a:gd name="connsiteX1" fmla="*/ 7976785 w 7976785"/>
                <a:gd name="connsiteY1" fmla="*/ 0 h 6858000"/>
                <a:gd name="connsiteX2" fmla="*/ 7924450 w 7976785"/>
                <a:gd name="connsiteY2" fmla="*/ 12079 h 6858000"/>
                <a:gd name="connsiteX3" fmla="*/ 5278158 w 7976785"/>
                <a:gd name="connsiteY3" fmla="*/ 3429000 h 6858000"/>
                <a:gd name="connsiteX4" fmla="*/ 7924450 w 7976785"/>
                <a:gd name="connsiteY4" fmla="*/ 6845921 h 6858000"/>
                <a:gd name="connsiteX5" fmla="*/ 7976785 w 7976785"/>
                <a:gd name="connsiteY5" fmla="*/ 6858000 h 6858000"/>
                <a:gd name="connsiteX6" fmla="*/ 0 w 7976785"/>
                <a:gd name="connsiteY6" fmla="*/ 6858000 h 6858000"/>
                <a:gd name="connsiteX7" fmla="*/ 0 w 797678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6785" h="6858000">
                  <a:moveTo>
                    <a:pt x="0" y="0"/>
                  </a:moveTo>
                  <a:lnTo>
                    <a:pt x="7976785" y="0"/>
                  </a:lnTo>
                  <a:lnTo>
                    <a:pt x="7924450" y="12079"/>
                  </a:lnTo>
                  <a:cubicBezTo>
                    <a:pt x="6402652" y="403620"/>
                    <a:pt x="5278158" y="1784990"/>
                    <a:pt x="5278158" y="3429000"/>
                  </a:cubicBezTo>
                  <a:cubicBezTo>
                    <a:pt x="5278158" y="5073010"/>
                    <a:pt x="6402652" y="6454380"/>
                    <a:pt x="7924450" y="6845921"/>
                  </a:cubicBezTo>
                  <a:lnTo>
                    <a:pt x="7976785" y="6858000"/>
                  </a:lnTo>
                  <a:lnTo>
                    <a:pt x="0" y="6858000"/>
                  </a:lnTo>
                  <a:lnTo>
                    <a:pt x="0"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7" name="Freeform 11">
              <a:extLst>
                <a:ext uri="{FF2B5EF4-FFF2-40B4-BE49-F238E27FC236}">
                  <a16:creationId xmlns:a16="http://schemas.microsoft.com/office/drawing/2014/main" id="{3376DC35-91BD-427A-864F-10413A09BEC0}"/>
                </a:ext>
              </a:extLst>
            </p:cNvPr>
            <p:cNvSpPr>
              <a:spLocks noChangeAspect="1"/>
            </p:cNvSpPr>
            <p:nvPr/>
          </p:nvSpPr>
          <p:spPr>
            <a:xfrm>
              <a:off x="10149501" y="0"/>
              <a:ext cx="2691787" cy="2569295"/>
            </a:xfrm>
            <a:custGeom>
              <a:avLst/>
              <a:gdLst>
                <a:gd name="connsiteX0" fmla="*/ 0 w 2556485"/>
                <a:gd name="connsiteY0" fmla="*/ 0 h 2437883"/>
                <a:gd name="connsiteX1" fmla="*/ 2556485 w 2556485"/>
                <a:gd name="connsiteY1" fmla="*/ 0 h 2437883"/>
                <a:gd name="connsiteX2" fmla="*/ 2556485 w 2556485"/>
                <a:gd name="connsiteY2" fmla="*/ 2437883 h 2437883"/>
                <a:gd name="connsiteX3" fmla="*/ 2540015 w 2556485"/>
                <a:gd name="connsiteY3" fmla="*/ 2379883 h 2437883"/>
                <a:gd name="connsiteX4" fmla="*/ 52335 w 2556485"/>
                <a:gd name="connsiteY4" fmla="*/ 12079 h 2437883"/>
                <a:gd name="connsiteX5" fmla="*/ 0 w 2556485"/>
                <a:gd name="connsiteY5" fmla="*/ 0 h 24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3">
                  <a:moveTo>
                    <a:pt x="0" y="0"/>
                  </a:moveTo>
                  <a:lnTo>
                    <a:pt x="2556485" y="0"/>
                  </a:lnTo>
                  <a:lnTo>
                    <a:pt x="2556485" y="2437883"/>
                  </a:lnTo>
                  <a:lnTo>
                    <a:pt x="2540015" y="2379883"/>
                  </a:lnTo>
                  <a:cubicBezTo>
                    <a:pt x="2179232" y="1219928"/>
                    <a:pt x="1235956" y="316611"/>
                    <a:pt x="52335" y="12079"/>
                  </a:cubicBezTo>
                  <a:lnTo>
                    <a:pt x="0"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8" name="Freeform 12">
              <a:extLst>
                <a:ext uri="{FF2B5EF4-FFF2-40B4-BE49-F238E27FC236}">
                  <a16:creationId xmlns:a16="http://schemas.microsoft.com/office/drawing/2014/main" id="{5B62F2AC-BAE8-4570-A1F7-E60AADC4D0DC}"/>
                </a:ext>
              </a:extLst>
            </p:cNvPr>
            <p:cNvSpPr>
              <a:spLocks noChangeAspect="1"/>
            </p:cNvSpPr>
            <p:nvPr/>
          </p:nvSpPr>
          <p:spPr>
            <a:xfrm>
              <a:off x="10145477" y="4658380"/>
              <a:ext cx="2691787" cy="2569294"/>
            </a:xfrm>
            <a:custGeom>
              <a:avLst/>
              <a:gdLst>
                <a:gd name="connsiteX0" fmla="*/ 2556485 w 2556485"/>
                <a:gd name="connsiteY0" fmla="*/ 0 h 2437882"/>
                <a:gd name="connsiteX1" fmla="*/ 2556485 w 2556485"/>
                <a:gd name="connsiteY1" fmla="*/ 2437882 h 2437882"/>
                <a:gd name="connsiteX2" fmla="*/ 0 w 2556485"/>
                <a:gd name="connsiteY2" fmla="*/ 2437882 h 2437882"/>
                <a:gd name="connsiteX3" fmla="*/ 52335 w 2556485"/>
                <a:gd name="connsiteY3" fmla="*/ 2425803 h 2437882"/>
                <a:gd name="connsiteX4" fmla="*/ 2540015 w 2556485"/>
                <a:gd name="connsiteY4" fmla="*/ 57999 h 2437882"/>
                <a:gd name="connsiteX5" fmla="*/ 2556485 w 2556485"/>
                <a:gd name="connsiteY5" fmla="*/ 0 h 2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2">
                  <a:moveTo>
                    <a:pt x="2556485" y="0"/>
                  </a:moveTo>
                  <a:lnTo>
                    <a:pt x="2556485" y="2437882"/>
                  </a:lnTo>
                  <a:lnTo>
                    <a:pt x="0" y="2437882"/>
                  </a:lnTo>
                  <a:lnTo>
                    <a:pt x="52335" y="2425803"/>
                  </a:lnTo>
                  <a:cubicBezTo>
                    <a:pt x="1235956" y="2121272"/>
                    <a:pt x="2179232" y="1217954"/>
                    <a:pt x="2540015" y="57999"/>
                  </a:cubicBezTo>
                  <a:lnTo>
                    <a:pt x="2556485"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5" name="Title 1">
            <a:extLst>
              <a:ext uri="{FF2B5EF4-FFF2-40B4-BE49-F238E27FC236}">
                <a16:creationId xmlns:a16="http://schemas.microsoft.com/office/drawing/2014/main" id="{1CCE836A-C3CB-9440-A9AC-5D31F357347B}"/>
              </a:ext>
            </a:extLst>
          </p:cNvPr>
          <p:cNvSpPr txBox="1">
            <a:spLocks/>
          </p:cNvSpPr>
          <p:nvPr/>
        </p:nvSpPr>
        <p:spPr>
          <a:xfrm>
            <a:off x="1055112" y="2075585"/>
            <a:ext cx="3932590" cy="3355085"/>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a:solidFill>
                  <a:schemeClr val="tx2"/>
                </a:solidFill>
                <a:latin typeface="Roboto Slab"/>
                <a:ea typeface="Roboto Slab" pitchFamily="2" charset="0"/>
              </a:rPr>
              <a:t>Pre-AP</a:t>
            </a:r>
            <a:r>
              <a:rPr lang="en-US" sz="4000">
                <a:solidFill>
                  <a:schemeClr val="tx2"/>
                </a:solidFill>
                <a:latin typeface="Roboto Slab"/>
                <a:ea typeface="Roboto Slab" pitchFamily="2" charset="0"/>
              </a:rPr>
              <a:t>: </a:t>
            </a:r>
            <a:r>
              <a:rPr lang="en-US" sz="4000" b="1">
                <a:solidFill>
                  <a:schemeClr val="tx2"/>
                </a:solidFill>
                <a:latin typeface="Roboto Slab"/>
                <a:ea typeface="Roboto Slab" pitchFamily="2" charset="0"/>
              </a:rPr>
              <a:t>Empowering</a:t>
            </a:r>
            <a:br>
              <a:rPr lang="en-US" sz="4000" b="1">
                <a:latin typeface="Roboto Slab" pitchFamily="2" charset="0"/>
                <a:ea typeface="Roboto Slab" pitchFamily="2" charset="0"/>
              </a:rPr>
            </a:br>
            <a:r>
              <a:rPr lang="en-US" sz="4000" b="1">
                <a:solidFill>
                  <a:schemeClr val="tx2"/>
                </a:solidFill>
                <a:latin typeface="Roboto Slab"/>
                <a:ea typeface="Roboto Slab" pitchFamily="2" charset="0"/>
              </a:rPr>
              <a:t>Every Student to Learn, Grow,</a:t>
            </a:r>
            <a:br>
              <a:rPr lang="en-US" sz="4000" b="1">
                <a:latin typeface="Roboto Slab" pitchFamily="2" charset="0"/>
                <a:ea typeface="Roboto Slab" pitchFamily="2" charset="0"/>
              </a:rPr>
            </a:br>
            <a:r>
              <a:rPr lang="en-US" sz="4000" b="1">
                <a:solidFill>
                  <a:schemeClr val="tx2"/>
                </a:solidFill>
                <a:latin typeface="Roboto Slab"/>
                <a:ea typeface="Roboto Slab" pitchFamily="2" charset="0"/>
              </a:rPr>
              <a:t>and Succeed</a:t>
            </a:r>
            <a:endParaRPr lang="en-US">
              <a:solidFill>
                <a:schemeClr val="tx2"/>
              </a:solidFill>
              <a:latin typeface="Roboto Slab" pitchFamily="2" charset="0"/>
              <a:ea typeface="Roboto Slab" pitchFamily="2" charset="0"/>
            </a:endParaRPr>
          </a:p>
        </p:txBody>
      </p:sp>
      <p:pic>
        <p:nvPicPr>
          <p:cNvPr id="23" name="Picture 22">
            <a:extLst>
              <a:ext uri="{FF2B5EF4-FFF2-40B4-BE49-F238E27FC236}">
                <a16:creationId xmlns:a16="http://schemas.microsoft.com/office/drawing/2014/main" id="{FE368276-A321-4A8B-A5C5-90B176DA258B}"/>
              </a:ext>
            </a:extLst>
          </p:cNvPr>
          <p:cNvPicPr>
            <a:picLocks noChangeAspect="1"/>
          </p:cNvPicPr>
          <p:nvPr/>
        </p:nvPicPr>
        <p:blipFill>
          <a:blip r:embed="rId4"/>
          <a:stretch>
            <a:fillRect/>
          </a:stretch>
        </p:blipFill>
        <p:spPr>
          <a:xfrm>
            <a:off x="1055112" y="1485025"/>
            <a:ext cx="2438400" cy="457200"/>
          </a:xfrm>
          <a:prstGeom prst="rect">
            <a:avLst/>
          </a:prstGeom>
        </p:spPr>
      </p:pic>
      <p:sp>
        <p:nvSpPr>
          <p:cNvPr id="2" name="Subtitle 4">
            <a:extLst>
              <a:ext uri="{FF2B5EF4-FFF2-40B4-BE49-F238E27FC236}">
                <a16:creationId xmlns:a16="http://schemas.microsoft.com/office/drawing/2014/main" id="{1D038805-D480-70B1-D7E9-19EA7D00DDCA}"/>
              </a:ext>
            </a:extLst>
          </p:cNvPr>
          <p:cNvSpPr txBox="1">
            <a:spLocks/>
          </p:cNvSpPr>
          <p:nvPr/>
        </p:nvSpPr>
        <p:spPr>
          <a:xfrm>
            <a:off x="990962" y="5762754"/>
            <a:ext cx="4039599" cy="411790"/>
          </a:xfrm>
          <a:prstGeom prst="rect">
            <a:avLst/>
          </a:prstGeom>
        </p:spPr>
        <p:txBody>
          <a:bodyPr lIns="91440" tIns="45720" rIns="91440" bIns="45720" anchor="t"/>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a:solidFill>
                  <a:srgbClr val="FFFFFF"/>
                </a:solidFill>
              </a:rPr>
              <a:t>Pre-AP School and District Leaders</a:t>
            </a:r>
            <a:endParaRPr lang="en-US"/>
          </a:p>
        </p:txBody>
      </p:sp>
    </p:spTree>
    <p:extLst>
      <p:ext uri="{BB962C8B-B14F-4D97-AF65-F5344CB8AC3E}">
        <p14:creationId xmlns:p14="http://schemas.microsoft.com/office/powerpoint/2010/main" val="401033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186" y="665026"/>
            <a:ext cx="4240099" cy="717230"/>
          </a:xfrm>
        </p:spPr>
        <p:txBody>
          <a:bodyPr/>
          <a:lstStyle/>
          <a:p>
            <a:r>
              <a:rPr lang="en-US">
                <a:latin typeface="Arial" panose="020B0604020202020204" pitchFamily="34" charset="0"/>
                <a:cs typeface="Arial" panose="020B0604020202020204" pitchFamily="34" charset="0"/>
              </a:rPr>
              <a:t>Pre-AP for All</a:t>
            </a:r>
          </a:p>
        </p:txBody>
      </p:sp>
      <p:pic>
        <p:nvPicPr>
          <p:cNvPr id="7" name="Picture 6" descr="An illustration shows thirty-six human figures arranged in six rows and six columns, in three different shades of colors. The human figures represent Pre-A P for all students.">
            <a:extLst>
              <a:ext uri="{FF2B5EF4-FFF2-40B4-BE49-F238E27FC236}">
                <a16:creationId xmlns:a16="http://schemas.microsoft.com/office/drawing/2014/main" id="{BC35AD75-A686-4C46-8854-7B262188A682}"/>
              </a:ext>
            </a:extLst>
          </p:cNvPr>
          <p:cNvPicPr>
            <a:picLocks noChangeAspect="1"/>
          </p:cNvPicPr>
          <p:nvPr/>
        </p:nvPicPr>
        <p:blipFill>
          <a:blip r:embed="rId3"/>
          <a:stretch>
            <a:fillRect/>
          </a:stretch>
        </p:blipFill>
        <p:spPr>
          <a:xfrm>
            <a:off x="491015" y="1434080"/>
            <a:ext cx="2808993" cy="3651691"/>
          </a:xfrm>
          <a:prstGeom prst="rect">
            <a:avLst/>
          </a:prstGeom>
        </p:spPr>
      </p:pic>
      <p:sp>
        <p:nvSpPr>
          <p:cNvPr id="2" name="Content Placeholder 1"/>
          <p:cNvSpPr>
            <a:spLocks noGrp="1"/>
          </p:cNvSpPr>
          <p:nvPr>
            <p:ph type="body" sz="quarter" idx="10"/>
          </p:nvPr>
        </p:nvSpPr>
        <p:spPr>
          <a:xfrm>
            <a:off x="5176156" y="783772"/>
            <a:ext cx="7141028" cy="5399315"/>
          </a:xfrm>
        </p:spPr>
        <p:txBody>
          <a:bodyPr>
            <a:normAutofit/>
          </a:bodyPr>
          <a:lstStyle/>
          <a:p>
            <a:pPr marL="0" indent="0">
              <a:buNone/>
            </a:pPr>
            <a:r>
              <a:rPr lang="en-US" sz="2000" b="1">
                <a:solidFill>
                  <a:srgbClr val="009CDE"/>
                </a:solidFill>
                <a:latin typeface="Arial" panose="020B0604020202020204" pitchFamily="34" charset="0"/>
                <a:cs typeface="Arial" panose="020B0604020202020204" pitchFamily="34" charset="0"/>
              </a:rPr>
              <a:t>Pre-AP </a:t>
            </a:r>
            <a:r>
              <a:rPr lang="en-US" altLang="zh-CN" sz="2000" b="1">
                <a:solidFill>
                  <a:srgbClr val="00B0F0"/>
                </a:solidFill>
                <a:latin typeface="Arial" panose="020B0604020202020204" pitchFamily="34" charset="0"/>
                <a:cs typeface="Arial" panose="020B0604020202020204" pitchFamily="34" charset="0"/>
              </a:rPr>
              <a:t>frameworks and assessments serve as the foundation for all sections of the course at the school.</a:t>
            </a:r>
          </a:p>
          <a:p>
            <a:pPr marL="0" indent="0">
              <a:spcBef>
                <a:spcPts val="4000"/>
              </a:spcBef>
              <a:buNone/>
            </a:pPr>
            <a:r>
              <a:rPr lang="en-US" altLang="zh-CN" sz="1900" b="1">
                <a:latin typeface="Arial" panose="020B0604020202020204" pitchFamily="34" charset="0"/>
                <a:cs typeface="Arial" panose="020B0604020202020204" pitchFamily="34" charset="0"/>
              </a:rPr>
              <a:t>Pre-AP Equity and Access Policy: </a:t>
            </a:r>
            <a:r>
              <a:rPr lang="en-US" altLang="zh-CN">
                <a:latin typeface="Arial" panose="020B0604020202020204" pitchFamily="34" charset="0"/>
                <a:cs typeface="Arial" panose="020B0604020202020204" pitchFamily="34" charset="0"/>
              </a:rPr>
              <a:t>College Board believes that all students deserve engaging and challenging grade-level coursework. Increasing access to this type of coursework leads to increased opportunities for all students, including groups that have been traditionally underrepresented in AP and college classrooms. Therefore, the Pre-AP program is dedicated to collaborating with educators across the country to ensure all students have access to meaningful classroom experiences that allow them to learn, grow, and build their confidence. It is only through a sustained commitment to equitable preparation and access that true excellence can be achieved for all students, and the Pre-AP course designation requires this commitment.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5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Benefits of Pre-AP</a:t>
            </a:r>
          </a:p>
        </p:txBody>
      </p:sp>
      <p:grpSp>
        <p:nvGrpSpPr>
          <p:cNvPr id="20" name="Group 19" descr="&quot;&quot;">
            <a:extLst>
              <a:ext uri="{FF2B5EF4-FFF2-40B4-BE49-F238E27FC236}">
                <a16:creationId xmlns:a16="http://schemas.microsoft.com/office/drawing/2014/main" id="{208DEFDB-734B-8A4D-829D-62BB5598D6EA}"/>
              </a:ext>
            </a:extLst>
          </p:cNvPr>
          <p:cNvGrpSpPr/>
          <p:nvPr/>
        </p:nvGrpSpPr>
        <p:grpSpPr>
          <a:xfrm>
            <a:off x="1762436" y="1729729"/>
            <a:ext cx="1005840" cy="1005840"/>
            <a:chOff x="2759232" y="4932776"/>
            <a:chExt cx="736209" cy="733825"/>
          </a:xfrm>
        </p:grpSpPr>
        <p:sp>
          <p:nvSpPr>
            <p:cNvPr id="21" name="Oval 20">
              <a:extLst>
                <a:ext uri="{FF2B5EF4-FFF2-40B4-BE49-F238E27FC236}">
                  <a16:creationId xmlns:a16="http://schemas.microsoft.com/office/drawing/2014/main" id="{8A44FA95-7F90-1E42-8A39-5B8E941CC7B1}"/>
                </a:ext>
              </a:extLst>
            </p:cNvPr>
            <p:cNvSpPr/>
            <p:nvPr/>
          </p:nvSpPr>
          <p:spPr>
            <a:xfrm>
              <a:off x="2760057"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2" name="Picture 21" descr="An icon shows a graduation cap.">
              <a:extLst>
                <a:ext uri="{FF2B5EF4-FFF2-40B4-BE49-F238E27FC236}">
                  <a16:creationId xmlns:a16="http://schemas.microsoft.com/office/drawing/2014/main" id="{A31278EC-3B93-2345-A533-A1AFFDEB0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4932776"/>
              <a:ext cx="736209" cy="731520"/>
            </a:xfrm>
            <a:prstGeom prst="rect">
              <a:avLst/>
            </a:prstGeom>
          </p:spPr>
        </p:pic>
      </p:grpSp>
      <p:sp>
        <p:nvSpPr>
          <p:cNvPr id="4" name="Text Placeholder 3"/>
          <p:cNvSpPr>
            <a:spLocks noGrp="1"/>
          </p:cNvSpPr>
          <p:nvPr>
            <p:ph type="body" sz="quarter" idx="10"/>
          </p:nvPr>
        </p:nvSpPr>
        <p:spPr>
          <a:xfrm>
            <a:off x="776605" y="3015025"/>
            <a:ext cx="3033713" cy="579437"/>
          </a:xfrm>
        </p:spPr>
        <p:txBody>
          <a:bodyPr/>
          <a:lstStyle/>
          <a:p>
            <a:pPr marL="0" lvl="0" indent="0" algn="ctr" defTabSz="914400" fontAlgn="auto">
              <a:spcBef>
                <a:spcPts val="0"/>
              </a:spcBef>
              <a:spcAft>
                <a:spcPts val="0"/>
              </a:spcAft>
              <a:buClrTx/>
              <a:buSzTx/>
              <a:buNone/>
            </a:pPr>
            <a:r>
              <a:rPr lang="en-US" sz="2700" b="1" noProof="0">
                <a:solidFill>
                  <a:srgbClr val="1E1E1E"/>
                </a:solidFill>
                <a:latin typeface="Arial" panose="020B0604020202020204" pitchFamily="34" charset="0"/>
                <a:cs typeface="Arial" panose="020B0604020202020204" pitchFamily="34" charset="0"/>
              </a:rPr>
              <a:t>Students</a:t>
            </a:r>
          </a:p>
        </p:txBody>
      </p:sp>
      <p:sp>
        <p:nvSpPr>
          <p:cNvPr id="6" name="Text Placeholder 5"/>
          <p:cNvSpPr>
            <a:spLocks noGrp="1"/>
          </p:cNvSpPr>
          <p:nvPr>
            <p:ph type="body" sz="quarter" idx="11"/>
          </p:nvPr>
        </p:nvSpPr>
        <p:spPr>
          <a:xfrm>
            <a:off x="703218" y="4410891"/>
            <a:ext cx="3200400" cy="1645920"/>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Access and Opportunity</a:t>
            </a:r>
          </a:p>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Critical Thinking Skills</a:t>
            </a:r>
          </a:p>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Increased Engagement and Growth through Motivating Resources</a:t>
            </a:r>
          </a:p>
        </p:txBody>
      </p:sp>
      <p:grpSp>
        <p:nvGrpSpPr>
          <p:cNvPr id="26" name="Group 25" descr="&quot;&quot;">
            <a:extLst>
              <a:ext uri="{FF2B5EF4-FFF2-40B4-BE49-F238E27FC236}">
                <a16:creationId xmlns:a16="http://schemas.microsoft.com/office/drawing/2014/main" id="{9D885818-FA4D-AE4E-B227-889866FD6072}"/>
              </a:ext>
            </a:extLst>
          </p:cNvPr>
          <p:cNvGrpSpPr/>
          <p:nvPr/>
        </p:nvGrpSpPr>
        <p:grpSpPr>
          <a:xfrm>
            <a:off x="5917723" y="1735350"/>
            <a:ext cx="1005840" cy="1005840"/>
            <a:chOff x="5691514" y="4575025"/>
            <a:chExt cx="736209" cy="735631"/>
          </a:xfrm>
        </p:grpSpPr>
        <p:sp>
          <p:nvSpPr>
            <p:cNvPr id="27" name="Oval 26">
              <a:extLst>
                <a:ext uri="{FF2B5EF4-FFF2-40B4-BE49-F238E27FC236}">
                  <a16:creationId xmlns:a16="http://schemas.microsoft.com/office/drawing/2014/main" id="{4060022D-41A4-384B-A294-114AA66108C1}"/>
                </a:ext>
              </a:extLst>
            </p:cNvPr>
            <p:cNvSpPr/>
            <p:nvPr/>
          </p:nvSpPr>
          <p:spPr>
            <a:xfrm>
              <a:off x="5693622" y="4575025"/>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8" name="Picture 27" descr="An icon shows two human figures, one behind the other.">
              <a:extLst>
                <a:ext uri="{FF2B5EF4-FFF2-40B4-BE49-F238E27FC236}">
                  <a16:creationId xmlns:a16="http://schemas.microsoft.com/office/drawing/2014/main" id="{DDCB05B1-667E-8743-8F21-B58C822FC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514" y="4579136"/>
              <a:ext cx="736209" cy="731520"/>
            </a:xfrm>
            <a:prstGeom prst="rect">
              <a:avLst/>
            </a:prstGeom>
          </p:spPr>
        </p:pic>
      </p:grpSp>
      <p:sp>
        <p:nvSpPr>
          <p:cNvPr id="8" name="Text Placeholder 7"/>
          <p:cNvSpPr>
            <a:spLocks noGrp="1"/>
          </p:cNvSpPr>
          <p:nvPr>
            <p:ph type="body" sz="quarter" idx="12"/>
          </p:nvPr>
        </p:nvSpPr>
        <p:spPr>
          <a:xfrm>
            <a:off x="4869634" y="3015342"/>
            <a:ext cx="3048000" cy="517525"/>
          </a:xfrm>
        </p:spPr>
        <p:txBody>
          <a:bodyPr/>
          <a:lstStyle/>
          <a:p>
            <a:pPr marL="0" lvl="0" indent="0" algn="ctr" defTabSz="914400" fontAlgn="auto">
              <a:spcBef>
                <a:spcPts val="0"/>
              </a:spcBef>
              <a:spcAft>
                <a:spcPts val="0"/>
              </a:spcAft>
              <a:buClrTx/>
              <a:buSzTx/>
              <a:buNone/>
            </a:pPr>
            <a:r>
              <a:rPr lang="en-US" sz="2700" b="1" noProof="0">
                <a:solidFill>
                  <a:srgbClr val="1E1E1E"/>
                </a:solidFill>
                <a:latin typeface="Arial" panose="020B0604020202020204" pitchFamily="34" charset="0"/>
                <a:cs typeface="Arial" panose="020B0604020202020204" pitchFamily="34" charset="0"/>
              </a:rPr>
              <a:t>Teachers</a:t>
            </a:r>
          </a:p>
        </p:txBody>
      </p:sp>
      <p:sp>
        <p:nvSpPr>
          <p:cNvPr id="9" name="Text Placeholder 8"/>
          <p:cNvSpPr>
            <a:spLocks noGrp="1"/>
          </p:cNvSpPr>
          <p:nvPr>
            <p:ph type="body" sz="quarter" idx="13"/>
          </p:nvPr>
        </p:nvSpPr>
        <p:spPr>
          <a:xfrm>
            <a:off x="4877118" y="4465955"/>
            <a:ext cx="3138487" cy="1355725"/>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Engaging Model Lessons</a:t>
            </a:r>
          </a:p>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Course Frameworks provide Focus</a:t>
            </a:r>
          </a:p>
          <a:p>
            <a:pPr marL="285750" lvl="0" indent="-285750" defTabSz="914400" fontAlgn="auto">
              <a:spcBef>
                <a:spcPts val="0"/>
              </a:spcBef>
              <a:spcAft>
                <a:spcPts val="0"/>
              </a:spcAft>
              <a:buClrTx/>
              <a:buSzTx/>
              <a:buFont typeface="Arial" panose="020B0604020202020204" pitchFamily="34" charset="0"/>
              <a:buChar char="•"/>
            </a:pPr>
            <a:r>
              <a:rPr lang="en-US" noProof="0">
                <a:solidFill>
                  <a:srgbClr val="1E1E1E"/>
                </a:solidFill>
                <a:latin typeface="Arial" panose="020B0604020202020204" pitchFamily="34" charset="0"/>
                <a:cs typeface="Arial" panose="020B0604020202020204" pitchFamily="34" charset="0"/>
              </a:rPr>
              <a:t>Learning Checkpoints</a:t>
            </a:r>
          </a:p>
        </p:txBody>
      </p:sp>
      <p:grpSp>
        <p:nvGrpSpPr>
          <p:cNvPr id="23" name="Group 22" descr="&quot;&quot;">
            <a:extLst>
              <a:ext uri="{FF2B5EF4-FFF2-40B4-BE49-F238E27FC236}">
                <a16:creationId xmlns:a16="http://schemas.microsoft.com/office/drawing/2014/main" id="{99FA5161-2D3A-624D-A9AF-B56EF3821292}"/>
              </a:ext>
            </a:extLst>
          </p:cNvPr>
          <p:cNvGrpSpPr/>
          <p:nvPr/>
        </p:nvGrpSpPr>
        <p:grpSpPr>
          <a:xfrm>
            <a:off x="10026069" y="1735350"/>
            <a:ext cx="1005840" cy="1005840"/>
            <a:chOff x="9609099" y="4932776"/>
            <a:chExt cx="736209" cy="733825"/>
          </a:xfrm>
        </p:grpSpPr>
        <p:sp>
          <p:nvSpPr>
            <p:cNvPr id="24" name="Oval 23">
              <a:extLst>
                <a:ext uri="{FF2B5EF4-FFF2-40B4-BE49-F238E27FC236}">
                  <a16:creationId xmlns:a16="http://schemas.microsoft.com/office/drawing/2014/main" id="{A24A55F5-AE94-8248-80A0-3E79EC9B8BF3}"/>
                </a:ext>
              </a:extLst>
            </p:cNvPr>
            <p:cNvSpPr/>
            <p:nvPr/>
          </p:nvSpPr>
          <p:spPr>
            <a:xfrm>
              <a:off x="9613572"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5" name="Picture 24" descr="An icon shows a building.">
              <a:extLst>
                <a:ext uri="{FF2B5EF4-FFF2-40B4-BE49-F238E27FC236}">
                  <a16:creationId xmlns:a16="http://schemas.microsoft.com/office/drawing/2014/main" id="{C66517CB-2465-7043-A574-4E5973D83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9099" y="4932776"/>
              <a:ext cx="736209" cy="731520"/>
            </a:xfrm>
            <a:prstGeom prst="rect">
              <a:avLst/>
            </a:prstGeom>
          </p:spPr>
        </p:pic>
      </p:grpSp>
      <p:sp>
        <p:nvSpPr>
          <p:cNvPr id="11" name="Text Placeholder 10"/>
          <p:cNvSpPr>
            <a:spLocks noGrp="1"/>
          </p:cNvSpPr>
          <p:nvPr>
            <p:ph type="body" sz="quarter" idx="14"/>
          </p:nvPr>
        </p:nvSpPr>
        <p:spPr>
          <a:xfrm>
            <a:off x="8915718" y="3015977"/>
            <a:ext cx="3276600" cy="517525"/>
          </a:xfrm>
        </p:spPr>
        <p:txBody>
          <a:bodyPr/>
          <a:lstStyle/>
          <a:p>
            <a:pPr marL="0" lvl="0" indent="0" algn="ctr" defTabSz="914400" fontAlgn="auto">
              <a:spcBef>
                <a:spcPts val="0"/>
              </a:spcBef>
              <a:spcAft>
                <a:spcPts val="0"/>
              </a:spcAft>
              <a:buClrTx/>
              <a:buSzTx/>
              <a:buNone/>
            </a:pPr>
            <a:r>
              <a:rPr lang="en-US" sz="2700" b="1" noProof="0">
                <a:solidFill>
                  <a:srgbClr val="1E1E1E"/>
                </a:solidFill>
                <a:latin typeface="Arial" panose="020B0604020202020204" pitchFamily="34" charset="0"/>
                <a:cs typeface="Arial" panose="020B0604020202020204" pitchFamily="34" charset="0"/>
              </a:rPr>
              <a:t>Schools</a:t>
            </a:r>
          </a:p>
        </p:txBody>
      </p:sp>
      <p:sp>
        <p:nvSpPr>
          <p:cNvPr id="14" name="Text Placeholder 13"/>
          <p:cNvSpPr>
            <a:spLocks noGrp="1"/>
          </p:cNvSpPr>
          <p:nvPr>
            <p:ph type="body" sz="quarter" idx="15"/>
          </p:nvPr>
        </p:nvSpPr>
        <p:spPr>
          <a:xfrm>
            <a:off x="9006205" y="4328795"/>
            <a:ext cx="3048635" cy="1645285"/>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Cross-Curricular Alignment: 12 courses in 5 content areas</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Teacher Collaboration</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Professional Growth</a:t>
            </a:r>
          </a:p>
        </p:txBody>
      </p:sp>
    </p:spTree>
    <p:extLst>
      <p:ext uri="{BB962C8B-B14F-4D97-AF65-F5344CB8AC3E}">
        <p14:creationId xmlns:p14="http://schemas.microsoft.com/office/powerpoint/2010/main" val="398358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7C48-3948-F74A-ABB9-50908D34687E}"/>
              </a:ext>
            </a:extLst>
          </p:cNvPr>
          <p:cNvSpPr>
            <a:spLocks noGrp="1"/>
          </p:cNvSpPr>
          <p:nvPr>
            <p:ph type="ctrTitle"/>
          </p:nvPr>
        </p:nvSpPr>
        <p:spPr/>
        <p:txBody>
          <a:bodyPr/>
          <a:lstStyle/>
          <a:p>
            <a:r>
              <a:rPr lang="en-US"/>
              <a:t>I've noticed that the students have started to adopt more of a growth mindset. We've been focusing on learning that struggling is okay </a:t>
            </a:r>
            <a:br>
              <a:rPr lang="en-US"/>
            </a:br>
            <a:r>
              <a:rPr lang="en-US"/>
              <a:t>and making mistakes is okay. We're taking a lot of time to do things, but they're gaining skills along the way.</a:t>
            </a:r>
          </a:p>
        </p:txBody>
      </p:sp>
      <p:sp>
        <p:nvSpPr>
          <p:cNvPr id="3" name="Subtitle 2">
            <a:extLst>
              <a:ext uri="{FF2B5EF4-FFF2-40B4-BE49-F238E27FC236}">
                <a16:creationId xmlns:a16="http://schemas.microsoft.com/office/drawing/2014/main" id="{90E82A69-4ED1-5E47-882B-19C6C79B6787}"/>
              </a:ext>
            </a:extLst>
          </p:cNvPr>
          <p:cNvSpPr>
            <a:spLocks noGrp="1"/>
          </p:cNvSpPr>
          <p:nvPr>
            <p:ph type="subTitle" idx="1"/>
          </p:nvPr>
        </p:nvSpPr>
        <p:spPr/>
        <p:txBody>
          <a:bodyPr/>
          <a:lstStyle/>
          <a:p>
            <a:r>
              <a:rPr lang="en-US"/>
              <a:t>Quote from our focus groups of teachers during the 2019-2020 school year</a:t>
            </a:r>
          </a:p>
        </p:txBody>
      </p:sp>
    </p:spTree>
    <p:extLst>
      <p:ext uri="{BB962C8B-B14F-4D97-AF65-F5344CB8AC3E}">
        <p14:creationId xmlns:p14="http://schemas.microsoft.com/office/powerpoint/2010/main" val="197250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1" y="585401"/>
            <a:ext cx="2647979" cy="1695849"/>
          </a:xfrm>
        </p:spPr>
        <p:txBody>
          <a:bodyPr/>
          <a:lstStyle/>
          <a:p>
            <a:r>
              <a:rPr lang="en-US" sz="5060">
                <a:latin typeface="Arial" panose="020B0604020202020204" pitchFamily="34" charset="0"/>
                <a:cs typeface="Arial" panose="020B0604020202020204" pitchFamily="34" charset="0"/>
              </a:rPr>
              <a:t>Student Impact</a:t>
            </a:r>
          </a:p>
        </p:txBody>
      </p:sp>
      <p:pic>
        <p:nvPicPr>
          <p:cNvPr id="6" name="Picture 4" descr="An illustration shows an open laptop. The screen displays a video file with a play button">
            <a:extLst>
              <a:ext uri="{FF2B5EF4-FFF2-40B4-BE49-F238E27FC236}">
                <a16:creationId xmlns:a16="http://schemas.microsoft.com/office/drawing/2014/main" id="{0CF55A9F-FA66-A149-85DE-A8150E7F5E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707" y="-213722"/>
            <a:ext cx="11469581" cy="725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7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1" y="585401"/>
            <a:ext cx="4536230" cy="1175706"/>
          </a:xfrm>
        </p:spPr>
        <p:txBody>
          <a:bodyPr/>
          <a:lstStyle/>
          <a:p>
            <a:r>
              <a:rPr lang="en-US">
                <a:latin typeface="Arial" panose="020B0604020202020204" pitchFamily="34" charset="0"/>
                <a:cs typeface="Arial" panose="020B0604020202020204" pitchFamily="34" charset="0"/>
              </a:rPr>
              <a:t>Stop, Think, Discuss: Why Pre-AP?</a:t>
            </a:r>
          </a:p>
        </p:txBody>
      </p:sp>
      <p:sp>
        <p:nvSpPr>
          <p:cNvPr id="2" name="Content Placeholder 1">
            <a:extLst>
              <a:ext uri="{FF2B5EF4-FFF2-40B4-BE49-F238E27FC236}">
                <a16:creationId xmlns:a16="http://schemas.microsoft.com/office/drawing/2014/main" id="{8694B8CB-D6BD-41C5-9A02-B9A0E6DCCD10}"/>
              </a:ext>
            </a:extLst>
          </p:cNvPr>
          <p:cNvSpPr>
            <a:spLocks noGrp="1"/>
          </p:cNvSpPr>
          <p:nvPr>
            <p:ph idx="1"/>
          </p:nvPr>
        </p:nvSpPr>
        <p:spPr>
          <a:xfrm>
            <a:off x="5027691" y="981641"/>
            <a:ext cx="7330688" cy="3422719"/>
          </a:xfrm>
        </p:spPr>
        <p:txBody>
          <a:bodyPr/>
          <a:lstStyle/>
          <a:p>
            <a:pPr>
              <a:spcBef>
                <a:spcPts val="4300"/>
              </a:spcBef>
              <a:buClr>
                <a:schemeClr val="tx1"/>
              </a:buClr>
            </a:pPr>
            <a:r>
              <a:rPr lang="en-US" sz="2000" b="1">
                <a:latin typeface="Arial" panose="020B0604020202020204" pitchFamily="34" charset="0"/>
                <a:cs typeface="Arial" panose="020B0604020202020204" pitchFamily="34" charset="0"/>
              </a:rPr>
              <a:t>How do you see the benefits of Pre-AP most impacting our students and teachers? </a:t>
            </a:r>
          </a:p>
          <a:p>
            <a:pPr>
              <a:spcBef>
                <a:spcPts val="4300"/>
              </a:spcBef>
              <a:buClr>
                <a:schemeClr val="tx1"/>
              </a:buClr>
            </a:pPr>
            <a:r>
              <a:rPr lang="en-US" sz="2000" b="1">
                <a:latin typeface="Arial" panose="020B0604020202020204" pitchFamily="34" charset="0"/>
                <a:cs typeface="Arial" panose="020B0604020202020204" pitchFamily="34" charset="0"/>
              </a:rPr>
              <a:t>What are the concerns / opportunities you see in offering Pre-AP to all students?</a:t>
            </a:r>
          </a:p>
          <a:p>
            <a:pPr>
              <a:spcBef>
                <a:spcPts val="4300"/>
              </a:spcBef>
              <a:buClr>
                <a:schemeClr val="tx1"/>
              </a:buClr>
            </a:pPr>
            <a:r>
              <a:rPr lang="en-US" sz="2000" b="1">
                <a:latin typeface="Arial" panose="020B0604020202020204" pitchFamily="34" charset="0"/>
                <a:cs typeface="Arial" panose="020B0604020202020204" pitchFamily="34" charset="0"/>
              </a:rPr>
              <a:t>How does Pre-AP align with our school / district goals?</a:t>
            </a:r>
            <a:endParaRPr 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585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quot;&quot;"/>
          <p:cNvGrpSpPr/>
          <p:nvPr/>
        </p:nvGrpSpPr>
        <p:grpSpPr>
          <a:xfrm>
            <a:off x="88" y="-2"/>
            <a:ext cx="12841112" cy="7223127"/>
            <a:chOff x="88" y="-2"/>
            <a:chExt cx="12841112" cy="7223127"/>
          </a:xfrm>
        </p:grpSpPr>
        <p:pic>
          <p:nvPicPr>
            <p:cNvPr id="10" name="Picture 9" descr="A photo shows a female student, seated, looking at a sheet of paper. A male student, standing on her left, is also reading it. Another male student, standing to her right, is reading the sheet of paper he holds in his hand.">
              <a:extLst>
                <a:ext uri="{FF2B5EF4-FFF2-40B4-BE49-F238E27FC236}">
                  <a16:creationId xmlns:a16="http://schemas.microsoft.com/office/drawing/2014/main" id="{2943604B-D4F1-9249-8D8E-228D5B6F1A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1"/>
            <a:stretch/>
          </p:blipFill>
          <p:spPr>
            <a:xfrm>
              <a:off x="89" y="-1"/>
              <a:ext cx="12841111" cy="7223124"/>
            </a:xfrm>
            <a:prstGeom prst="rect">
              <a:avLst/>
            </a:prstGeom>
          </p:spPr>
        </p:pic>
        <p:sp>
          <p:nvSpPr>
            <p:cNvPr id="11" name="Rectangle 10">
              <a:extLst>
                <a:ext uri="{FF2B5EF4-FFF2-40B4-BE49-F238E27FC236}">
                  <a16:creationId xmlns:a16="http://schemas.microsoft.com/office/drawing/2014/main" id="{0AACBE73-1075-E149-B901-95DE6E58AF62}"/>
                </a:ext>
              </a:extLst>
            </p:cNvPr>
            <p:cNvSpPr/>
            <p:nvPr/>
          </p:nvSpPr>
          <p:spPr>
            <a:xfrm>
              <a:off x="88" y="-2"/>
              <a:ext cx="12841112" cy="7223127"/>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71450" y="2438400"/>
            <a:ext cx="12515850" cy="470539"/>
          </a:xfrm>
        </p:spPr>
        <p:txBody>
          <a:bodyPr/>
          <a:lstStyle/>
          <a:p>
            <a:pPr algn="ctr"/>
            <a:r>
              <a:rPr lang="en-US" sz="2110">
                <a:solidFill>
                  <a:schemeClr val="bg1"/>
                </a:solidFill>
              </a:rPr>
              <a:t>III</a:t>
            </a:r>
          </a:p>
        </p:txBody>
      </p:sp>
      <p:sp>
        <p:nvSpPr>
          <p:cNvPr id="12" name="Rectangle 11" descr="&quot;&quot;">
            <a:extLst>
              <a:ext uri="{FF2B5EF4-FFF2-40B4-BE49-F238E27FC236}">
                <a16:creationId xmlns:a16="http://schemas.microsoft.com/office/drawing/2014/main" id="{C2C4901C-9288-0341-B158-0A6B718053FF}"/>
              </a:ext>
            </a:extLst>
          </p:cNvPr>
          <p:cNvSpPr/>
          <p:nvPr/>
        </p:nvSpPr>
        <p:spPr>
          <a:xfrm>
            <a:off x="4648488" y="3137647"/>
            <a:ext cx="3544313" cy="963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89" y="3156119"/>
            <a:ext cx="12841111" cy="741185"/>
          </a:xfrm>
        </p:spPr>
        <p:txBody>
          <a:bodyPr>
            <a:normAutofit/>
          </a:bodyPr>
          <a:lstStyle/>
          <a:p>
            <a:pPr algn="ctr"/>
            <a:r>
              <a:rPr lang="en-US" sz="3792" b="1">
                <a:solidFill>
                  <a:schemeClr val="tx2"/>
                </a:solidFill>
                <a:latin typeface="Arial" panose="020B0604020202020204" pitchFamily="34" charset="0"/>
                <a:ea typeface="Roboto Slab" pitchFamily="2" charset="0"/>
                <a:cs typeface="Arial" panose="020B0604020202020204" pitchFamily="34" charset="0"/>
              </a:rPr>
              <a:t>Alignment of Instruction</a:t>
            </a:r>
            <a:endParaRPr lang="en-US"/>
          </a:p>
        </p:txBody>
      </p:sp>
    </p:spTree>
    <p:extLst>
      <p:ext uri="{BB962C8B-B14F-4D97-AF65-F5344CB8AC3E}">
        <p14:creationId xmlns:p14="http://schemas.microsoft.com/office/powerpoint/2010/main" val="4112672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1461" y="585401"/>
            <a:ext cx="3940416" cy="1175706"/>
          </a:xfrm>
        </p:spPr>
        <p:txBody>
          <a:bodyPr/>
          <a:lstStyle/>
          <a:p>
            <a:r>
              <a:rPr lang="en-US">
                <a:latin typeface="Arial" panose="020B0604020202020204" pitchFamily="34" charset="0"/>
                <a:cs typeface="Arial" panose="020B0604020202020204" pitchFamily="34" charset="0"/>
              </a:rPr>
              <a:t>Pre-AP Shared Principles</a:t>
            </a:r>
          </a:p>
        </p:txBody>
      </p:sp>
      <p:sp>
        <p:nvSpPr>
          <p:cNvPr id="17" name="Text Placeholder 16"/>
          <p:cNvSpPr>
            <a:spLocks noGrp="1"/>
          </p:cNvSpPr>
          <p:nvPr>
            <p:ph type="body" sz="quarter" idx="10"/>
          </p:nvPr>
        </p:nvSpPr>
        <p:spPr>
          <a:xfrm>
            <a:off x="4937760" y="762318"/>
            <a:ext cx="7391083" cy="837882"/>
          </a:xfrm>
        </p:spPr>
        <p:txBody>
          <a:bodyPr/>
          <a:lstStyle/>
          <a:p>
            <a:pPr marL="0" lvl="0" indent="0">
              <a:buClr>
                <a:srgbClr val="FFFFFF"/>
              </a:buClr>
              <a:buNone/>
            </a:pPr>
            <a:r>
              <a:rPr lang="en-US" altLang="zh-CN" sz="1685" b="1">
                <a:solidFill>
                  <a:srgbClr val="1E1E1E"/>
                </a:solidFill>
                <a:latin typeface="Arial" panose="020B0604020202020204" pitchFamily="34" charset="0"/>
                <a:cs typeface="Arial" panose="020B0604020202020204" pitchFamily="34" charset="0"/>
              </a:rPr>
              <a:t>All Pre-AP courses have a set of shared principles, </a:t>
            </a:r>
            <a:r>
              <a:rPr lang="en-US" altLang="zh-CN" sz="1685">
                <a:solidFill>
                  <a:srgbClr val="1E1E1E"/>
                </a:solidFill>
                <a:latin typeface="Arial" panose="020B0604020202020204" pitchFamily="34" charset="0"/>
                <a:cs typeface="Arial" panose="020B0604020202020204" pitchFamily="34" charset="0"/>
              </a:rPr>
              <a:t>which enables students of every ability level to build cross-disciplinary critical thinking skills.</a:t>
            </a:r>
            <a:endParaRPr lang="en-US" altLang="zh-CN" sz="1685">
              <a:solidFill>
                <a:srgbClr val="1E1E1E"/>
              </a:solidFill>
              <a:latin typeface="Arial" panose="020B0604020202020204" pitchFamily="34" charset="0"/>
              <a:ea typeface="Roboto" panose="02000000000000000000" pitchFamily="2" charset="0"/>
              <a:cs typeface="Arial" panose="020B0604020202020204" pitchFamily="34" charset="0"/>
            </a:endParaRPr>
          </a:p>
        </p:txBody>
      </p:sp>
      <p:pic>
        <p:nvPicPr>
          <p:cNvPr id="11" name="Picture 10" descr="An illustration shows an open book within a panel, in the center, and represents “Shared Principles.” Two rectangular panels are shown on either side of the Shared Principles.&#10;The panels on the left are as follows:&#10;1. Close Observation and Analysis; an icon shows a magnifying glass.&#10;2. Evidence-Based Writing; an icon shows a sheet of paper with a pencil.&#10;The panels on the right are as follows:&#10;1. Higher-Order Questioning; an icon shows a question mark within a box.&#10;2. Academic Conversation; an icon shows two chat bubb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55" y="2679611"/>
            <a:ext cx="11882134" cy="2542252"/>
          </a:xfrm>
          <a:prstGeom prst="rect">
            <a:avLst/>
          </a:prstGeom>
        </p:spPr>
      </p:pic>
    </p:spTree>
    <p:extLst>
      <p:ext uri="{BB962C8B-B14F-4D97-AF65-F5344CB8AC3E}">
        <p14:creationId xmlns:p14="http://schemas.microsoft.com/office/powerpoint/2010/main" val="3641815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ot;&quot;"/>
          <p:cNvGrpSpPr/>
          <p:nvPr/>
        </p:nvGrpSpPr>
        <p:grpSpPr>
          <a:xfrm>
            <a:off x="88" y="-1"/>
            <a:ext cx="12841113" cy="7223126"/>
            <a:chOff x="88" y="-1"/>
            <a:chExt cx="12841113" cy="7223126"/>
          </a:xfrm>
        </p:grpSpPr>
        <p:pic>
          <p:nvPicPr>
            <p:cNvPr id="18" name="Picture 17" descr="A photo shows a female student, seated, looking at a sheet of paper. A male student, standing on her left, is also looking at it. Another student, on her right, is holding another sheet of paper.">
              <a:extLst>
                <a:ext uri="{FF2B5EF4-FFF2-40B4-BE49-F238E27FC236}">
                  <a16:creationId xmlns:a16="http://schemas.microsoft.com/office/drawing/2014/main" id="{F7146606-2C8A-9146-8D2E-1716968172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 y="-1"/>
              <a:ext cx="12841113" cy="7223126"/>
            </a:xfrm>
            <a:prstGeom prst="rect">
              <a:avLst/>
            </a:prstGeom>
            <a:solidFill>
              <a:srgbClr val="009CDE"/>
            </a:solidFill>
          </p:spPr>
        </p:pic>
        <p:sp>
          <p:nvSpPr>
            <p:cNvPr id="2" name="Rectangle 1">
              <a:extLst>
                <a:ext uri="{FF2B5EF4-FFF2-40B4-BE49-F238E27FC236}">
                  <a16:creationId xmlns:a16="http://schemas.microsoft.com/office/drawing/2014/main" id="{C2CD01E7-2845-AE4B-B475-9298E268A147}"/>
                </a:ext>
              </a:extLst>
            </p:cNvPr>
            <p:cNvSpPr/>
            <p:nvPr/>
          </p:nvSpPr>
          <p:spPr>
            <a:xfrm>
              <a:off x="88" y="-1"/>
              <a:ext cx="6420556"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grpSp>
        <p:nvGrpSpPr>
          <p:cNvPr id="9" name="Group 8" descr="&quot;&quot;"/>
          <p:cNvGrpSpPr/>
          <p:nvPr/>
        </p:nvGrpSpPr>
        <p:grpSpPr>
          <a:xfrm>
            <a:off x="88" y="1554207"/>
            <a:ext cx="5254718" cy="1169920"/>
            <a:chOff x="88" y="1554207"/>
            <a:chExt cx="5254718"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5254718" cy="116992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pic>
          <p:nvPicPr>
            <p:cNvPr id="4" name="Picture 3" descr="An icon shows a magnifying glass.">
              <a:extLst>
                <a:ext uri="{FF2B5EF4-FFF2-40B4-BE49-F238E27FC236}">
                  <a16:creationId xmlns:a16="http://schemas.microsoft.com/office/drawing/2014/main" id="{62F4F3E2-888E-B34D-BA0D-D142770425D2}"/>
                </a:ext>
              </a:extLst>
            </p:cNvPr>
            <p:cNvPicPr>
              <a:picLocks noChangeAspect="1"/>
            </p:cNvPicPr>
            <p:nvPr/>
          </p:nvPicPr>
          <p:blipFill>
            <a:blip r:embed="rId4"/>
            <a:stretch>
              <a:fillRect/>
            </a:stretch>
          </p:blipFill>
          <p:spPr>
            <a:xfrm>
              <a:off x="249925" y="1810102"/>
              <a:ext cx="662559" cy="662559"/>
            </a:xfrm>
            <a:prstGeom prst="rect">
              <a:avLst/>
            </a:prstGeom>
          </p:spPr>
        </p:pic>
      </p:grpSp>
      <p:sp>
        <p:nvSpPr>
          <p:cNvPr id="5" name="Title 4"/>
          <p:cNvSpPr>
            <a:spLocks noGrp="1"/>
          </p:cNvSpPr>
          <p:nvPr>
            <p:ph type="title"/>
          </p:nvPr>
        </p:nvSpPr>
        <p:spPr>
          <a:xfrm>
            <a:off x="1183164" y="1877698"/>
            <a:ext cx="3922236" cy="808323"/>
          </a:xfrm>
        </p:spPr>
        <p:txBody>
          <a:bodyPr/>
          <a:lstStyle/>
          <a:p>
            <a:pPr>
              <a:lnSpc>
                <a:spcPct val="90000"/>
              </a:lnSpc>
            </a:pPr>
            <a:r>
              <a:rPr lang="en-US" sz="2106" b="1">
                <a:solidFill>
                  <a:srgbClr val="1E1E1E"/>
                </a:solidFill>
                <a:latin typeface="Arial" panose="020B0604020202020204" pitchFamily="34" charset="0"/>
                <a:ea typeface="+mn-ea"/>
                <a:cs typeface="Arial" panose="020B0604020202020204" pitchFamily="34" charset="0"/>
              </a:rPr>
              <a:t>Close Observation And Analysis</a:t>
            </a:r>
            <a:endParaRPr lang="en-US"/>
          </a:p>
        </p:txBody>
      </p:sp>
      <p:sp>
        <p:nvSpPr>
          <p:cNvPr id="6" name="Text Placeholder 5"/>
          <p:cNvSpPr>
            <a:spLocks noGrp="1"/>
          </p:cNvSpPr>
          <p:nvPr>
            <p:ph type="body" sz="quarter" idx="10"/>
          </p:nvPr>
        </p:nvSpPr>
        <p:spPr>
          <a:xfrm>
            <a:off x="227964" y="3429000"/>
            <a:ext cx="6005195" cy="3216275"/>
          </a:xfrm>
        </p:spPr>
        <p:txBody>
          <a:bodyPr/>
          <a:lstStyle/>
          <a:p>
            <a:pPr marL="0" lvl="0" indent="0" defTabSz="914400" fontAlgn="auto">
              <a:spcBef>
                <a:spcPts val="0"/>
              </a:spcBef>
              <a:spcAft>
                <a:spcPts val="0"/>
              </a:spcAft>
              <a:buClrTx/>
              <a:buSzTx/>
              <a:buNone/>
            </a:pPr>
            <a:r>
              <a:rPr lang="en-US" noProof="0">
                <a:solidFill>
                  <a:srgbClr val="FFFFFF"/>
                </a:solidFill>
                <a:latin typeface="Arial" panose="020B0604020202020204" pitchFamily="34" charset="0"/>
                <a:cs typeface="Arial" panose="020B0604020202020204" pitchFamily="34" charset="0"/>
              </a:rPr>
              <a:t>Students are provided time to carefully observe one data set, text, image, performance piece, or problem before being asked to explain, analyze, or evaluate.</a:t>
            </a:r>
          </a:p>
          <a:p>
            <a:pPr marL="0" lvl="0" indent="0" defTabSz="914400" fontAlgn="auto">
              <a:spcBef>
                <a:spcPts val="2200"/>
              </a:spcBef>
              <a:spcAft>
                <a:spcPts val="0"/>
              </a:spcAft>
              <a:buClrTx/>
              <a:buSzTx/>
              <a:buNone/>
            </a:pPr>
            <a:r>
              <a:rPr lang="en-US" noProof="0">
                <a:solidFill>
                  <a:srgbClr val="FFFFFF"/>
                </a:solidFill>
                <a:latin typeface="Arial" panose="020B0604020202020204" pitchFamily="34" charset="0"/>
                <a:cs typeface="Arial" panose="020B0604020202020204" pitchFamily="34" charset="0"/>
              </a:rPr>
              <a:t>This creates a safe entry point to simply express what they notice and what they wonder. It also encourages</a:t>
            </a:r>
          </a:p>
          <a:p>
            <a:pPr marL="0" lvl="0" indent="0" defTabSz="914400" fontAlgn="auto">
              <a:spcBef>
                <a:spcPts val="0"/>
              </a:spcBef>
              <a:spcAft>
                <a:spcPts val="0"/>
              </a:spcAft>
              <a:buClrTx/>
              <a:buSzTx/>
              <a:buNone/>
            </a:pPr>
            <a:r>
              <a:rPr lang="en-US" noProof="0">
                <a:solidFill>
                  <a:srgbClr val="FFFFFF"/>
                </a:solidFill>
                <a:latin typeface="Arial" panose="020B0604020202020204" pitchFamily="34" charset="0"/>
                <a:cs typeface="Arial" panose="020B0604020202020204" pitchFamily="34" charset="0"/>
              </a:rPr>
              <a:t>students to slow down and capture relevant details with intentionality to support more meaningful analysis, rather than rushing to completion at the expense of understanding.</a:t>
            </a:r>
            <a:endParaRPr lang="en-US"/>
          </a:p>
        </p:txBody>
      </p:sp>
    </p:spTree>
    <p:extLst>
      <p:ext uri="{BB962C8B-B14F-4D97-AF65-F5344CB8AC3E}">
        <p14:creationId xmlns:p14="http://schemas.microsoft.com/office/powerpoint/2010/main" val="2642199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ot;&quot;"/>
          <p:cNvGrpSpPr/>
          <p:nvPr/>
        </p:nvGrpSpPr>
        <p:grpSpPr>
          <a:xfrm>
            <a:off x="-39187" y="-1"/>
            <a:ext cx="12841112" cy="7223125"/>
            <a:chOff x="88" y="-1"/>
            <a:chExt cx="12841112" cy="7223125"/>
          </a:xfrm>
        </p:grpSpPr>
        <p:pic>
          <p:nvPicPr>
            <p:cNvPr id="18" name="Picture 17" descr="A photo shows two male students seated at a table with an open laptop in front of them. Both students are looking into an open book located in front of the laptop. One of them is holding a pencil in his right hand.">
              <a:extLst>
                <a:ext uri="{FF2B5EF4-FFF2-40B4-BE49-F238E27FC236}">
                  <a16:creationId xmlns:a16="http://schemas.microsoft.com/office/drawing/2014/main" id="{F7146606-2C8A-9146-8D2E-1716968172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 y="-1"/>
              <a:ext cx="12841112" cy="7223125"/>
            </a:xfrm>
            <a:prstGeom prst="rect">
              <a:avLst/>
            </a:prstGeom>
            <a:solidFill>
              <a:srgbClr val="009CDE"/>
            </a:solidFill>
          </p:spPr>
        </p:pic>
        <p:sp>
          <p:nvSpPr>
            <p:cNvPr id="2" name="Rectangle 1">
              <a:extLst>
                <a:ext uri="{FF2B5EF4-FFF2-40B4-BE49-F238E27FC236}">
                  <a16:creationId xmlns:a16="http://schemas.microsoft.com/office/drawing/2014/main" id="{C2CD01E7-2845-AE4B-B475-9298E268A147}"/>
                </a:ext>
              </a:extLst>
            </p:cNvPr>
            <p:cNvSpPr/>
            <p:nvPr/>
          </p:nvSpPr>
          <p:spPr>
            <a:xfrm>
              <a:off x="88"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grpSp>
        <p:nvGrpSpPr>
          <p:cNvPr id="8" name="Group 7" descr="&quot;&quot;"/>
          <p:cNvGrpSpPr/>
          <p:nvPr/>
        </p:nvGrpSpPr>
        <p:grpSpPr>
          <a:xfrm>
            <a:off x="88" y="1554207"/>
            <a:ext cx="5129142" cy="1169920"/>
            <a:chOff x="88" y="1554207"/>
            <a:chExt cx="5129142"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5129142" cy="116992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5" name="Picture 4" descr="An icon shows a sheet of paper with a pencil.">
              <a:extLst>
                <a:ext uri="{FF2B5EF4-FFF2-40B4-BE49-F238E27FC236}">
                  <a16:creationId xmlns:a16="http://schemas.microsoft.com/office/drawing/2014/main" id="{0A04DBD0-4202-EA4B-87DB-2678BFD83549}"/>
                </a:ext>
              </a:extLst>
            </p:cNvPr>
            <p:cNvPicPr>
              <a:picLocks noChangeAspect="1"/>
            </p:cNvPicPr>
            <p:nvPr/>
          </p:nvPicPr>
          <p:blipFill>
            <a:blip r:embed="rId4"/>
            <a:stretch>
              <a:fillRect/>
            </a:stretch>
          </p:blipFill>
          <p:spPr>
            <a:xfrm>
              <a:off x="295964" y="1815423"/>
              <a:ext cx="616520" cy="616520"/>
            </a:xfrm>
            <a:prstGeom prst="rect">
              <a:avLst/>
            </a:prstGeom>
          </p:spPr>
        </p:pic>
      </p:grpSp>
      <p:sp>
        <p:nvSpPr>
          <p:cNvPr id="4" name="Title 3"/>
          <p:cNvSpPr>
            <a:spLocks noGrp="1"/>
          </p:cNvSpPr>
          <p:nvPr>
            <p:ph type="title"/>
          </p:nvPr>
        </p:nvSpPr>
        <p:spPr>
          <a:xfrm>
            <a:off x="1183164" y="1877698"/>
            <a:ext cx="2824956" cy="697862"/>
          </a:xfrm>
        </p:spPr>
        <p:txBody>
          <a:bodyPr/>
          <a:lstStyle/>
          <a:p>
            <a:pPr lvl="0" defTabSz="914400">
              <a:lnSpc>
                <a:spcPct val="90000"/>
              </a:lnSpc>
              <a:spcBef>
                <a:spcPts val="0"/>
              </a:spcBef>
            </a:pPr>
            <a:r>
              <a:rPr lang="en-US" sz="2106" b="1">
                <a:solidFill>
                  <a:srgbClr val="FFFFFF"/>
                </a:solidFill>
                <a:latin typeface="Arial" panose="020B0604020202020204" pitchFamily="34" charset="0"/>
                <a:ea typeface="+mn-ea"/>
                <a:cs typeface="Arial" panose="020B0604020202020204" pitchFamily="34" charset="0"/>
              </a:rPr>
              <a:t>Evidence-Based</a:t>
            </a:r>
            <a:r>
              <a:rPr lang="en-US" sz="2106" b="1" baseline="0">
                <a:solidFill>
                  <a:srgbClr val="FFFFFF"/>
                </a:solidFill>
                <a:latin typeface="Arial" panose="020B0604020202020204" pitchFamily="34" charset="0"/>
                <a:ea typeface="+mn-ea"/>
                <a:cs typeface="Arial" panose="020B0604020202020204" pitchFamily="34" charset="0"/>
              </a:rPr>
              <a:t> </a:t>
            </a:r>
            <a:r>
              <a:rPr lang="en-US" sz="2106" b="1">
                <a:solidFill>
                  <a:srgbClr val="FFFFFF"/>
                </a:solidFill>
                <a:latin typeface="Arial" panose="020B0604020202020204" pitchFamily="34" charset="0"/>
                <a:ea typeface="+mn-ea"/>
                <a:cs typeface="Arial" panose="020B0604020202020204" pitchFamily="34" charset="0"/>
              </a:rPr>
              <a:t>Writing</a:t>
            </a:r>
            <a:endParaRPr lang="en-US"/>
          </a:p>
        </p:txBody>
      </p:sp>
      <p:sp>
        <p:nvSpPr>
          <p:cNvPr id="6" name="Text Placeholder 5"/>
          <p:cNvSpPr>
            <a:spLocks noGrp="1"/>
          </p:cNvSpPr>
          <p:nvPr>
            <p:ph type="body" sz="quarter" idx="10"/>
          </p:nvPr>
        </p:nvSpPr>
        <p:spPr>
          <a:xfrm>
            <a:off x="60324" y="2895600"/>
            <a:ext cx="6223159" cy="3017519"/>
          </a:xfrm>
        </p:spPr>
        <p:txBody>
          <a:bodyPr/>
          <a:lstStyle/>
          <a:p>
            <a:pPr marL="0" lvl="0" indent="0" defTabSz="914400" fontAlgn="auto">
              <a:spcBef>
                <a:spcPts val="0"/>
              </a:spcBef>
              <a:spcAft>
                <a:spcPts val="0"/>
              </a:spcAft>
              <a:buClrTx/>
              <a:buSzTx/>
              <a:buNone/>
            </a:pPr>
            <a:r>
              <a:rPr lang="en-US" noProof="0">
                <a:solidFill>
                  <a:srgbClr val="FFFFFF"/>
                </a:solidFill>
                <a:latin typeface="Arial" panose="020B0604020202020204" pitchFamily="34" charset="0"/>
                <a:cs typeface="Arial" panose="020B0604020202020204" pitchFamily="34" charset="0"/>
              </a:rPr>
              <a:t>With strategic support, students frequently engage in writing coherent arguments from relevant and valid sources of evidence. </a:t>
            </a:r>
          </a:p>
          <a:p>
            <a:pPr marL="0" lvl="0" indent="0" defTabSz="914400" fontAlgn="auto">
              <a:spcBef>
                <a:spcPts val="2200"/>
              </a:spcBef>
              <a:spcAft>
                <a:spcPts val="0"/>
              </a:spcAft>
              <a:buClrTx/>
              <a:buSzTx/>
              <a:buNone/>
            </a:pPr>
            <a:r>
              <a:rPr lang="en-US" noProof="0">
                <a:solidFill>
                  <a:srgbClr val="FFFFFF"/>
                </a:solidFill>
                <a:latin typeface="Arial" panose="020B0604020202020204" pitchFamily="34" charset="0"/>
                <a:cs typeface="Arial" panose="020B0604020202020204" pitchFamily="34" charset="0"/>
              </a:rPr>
              <a:t>Pre-AP courses embrace a purposeful and scaffolded approach to writing that begins with a focus on precise and effective sentences before progressing to longer forms of writing.</a:t>
            </a:r>
            <a:endParaRPr lang="en-US"/>
          </a:p>
        </p:txBody>
      </p:sp>
    </p:spTree>
    <p:extLst>
      <p:ext uri="{BB962C8B-B14F-4D97-AF65-F5344CB8AC3E}">
        <p14:creationId xmlns:p14="http://schemas.microsoft.com/office/powerpoint/2010/main" val="3020335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F8BEC7E-F956-7EDF-B5AB-0916F99CCFD1}"/>
              </a:ext>
            </a:extLst>
          </p:cNvPr>
          <p:cNvPicPr>
            <a:picLocks noChangeAspect="1"/>
          </p:cNvPicPr>
          <p:nvPr/>
        </p:nvPicPr>
        <p:blipFill rotWithShape="1">
          <a:blip r:embed="rId3"/>
          <a:srcRect l="-315" r="197" b="5781"/>
          <a:stretch/>
        </p:blipFill>
        <p:spPr>
          <a:xfrm flipH="1">
            <a:off x="13548" y="-3623"/>
            <a:ext cx="12854112" cy="7230329"/>
          </a:xfrm>
          <a:prstGeom prst="rect">
            <a:avLst/>
          </a:prstGeom>
        </p:spPr>
      </p:pic>
      <p:sp>
        <p:nvSpPr>
          <p:cNvPr id="4" name="Rectangle 3">
            <a:extLst>
              <a:ext uri="{FF2B5EF4-FFF2-40B4-BE49-F238E27FC236}">
                <a16:creationId xmlns:a16="http://schemas.microsoft.com/office/drawing/2014/main" id="{AF978481-E626-EA3F-559D-BE10DEA304C5}"/>
              </a:ext>
            </a:extLst>
          </p:cNvPr>
          <p:cNvSpPr/>
          <p:nvPr/>
        </p:nvSpPr>
        <p:spPr>
          <a:xfrm>
            <a:off x="-39187"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nvGrpSpPr>
          <p:cNvPr id="10" name="Group 9" descr="&quot;&quot;"/>
          <p:cNvGrpSpPr/>
          <p:nvPr/>
        </p:nvGrpSpPr>
        <p:grpSpPr>
          <a:xfrm>
            <a:off x="88" y="1554207"/>
            <a:ext cx="5129138" cy="1169920"/>
            <a:chOff x="88" y="1554207"/>
            <a:chExt cx="5129138"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5129138" cy="1169920"/>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5" name="Picture 4" descr="An icon shows a question mark within a panel.">
              <a:extLst>
                <a:ext uri="{FF2B5EF4-FFF2-40B4-BE49-F238E27FC236}">
                  <a16:creationId xmlns:a16="http://schemas.microsoft.com/office/drawing/2014/main" id="{582D58AB-24DB-6340-A3A0-F2A87018700C}"/>
                </a:ext>
              </a:extLst>
            </p:cNvPr>
            <p:cNvPicPr>
              <a:picLocks noChangeAspect="1"/>
            </p:cNvPicPr>
            <p:nvPr/>
          </p:nvPicPr>
          <p:blipFill>
            <a:blip r:embed="rId4"/>
            <a:stretch>
              <a:fillRect/>
            </a:stretch>
          </p:blipFill>
          <p:spPr>
            <a:xfrm>
              <a:off x="327367" y="1807887"/>
              <a:ext cx="662559" cy="662559"/>
            </a:xfrm>
            <a:prstGeom prst="rect">
              <a:avLst/>
            </a:prstGeom>
          </p:spPr>
        </p:pic>
      </p:grpSp>
      <p:sp>
        <p:nvSpPr>
          <p:cNvPr id="7" name="Title 6"/>
          <p:cNvSpPr>
            <a:spLocks noGrp="1"/>
          </p:cNvSpPr>
          <p:nvPr>
            <p:ph type="title"/>
          </p:nvPr>
        </p:nvSpPr>
        <p:spPr>
          <a:xfrm>
            <a:off x="1183164" y="1877698"/>
            <a:ext cx="2840196" cy="785469"/>
          </a:xfrm>
        </p:spPr>
        <p:txBody>
          <a:bodyPr/>
          <a:lstStyle/>
          <a:p>
            <a:pPr lvl="0" defTabSz="914400">
              <a:lnSpc>
                <a:spcPct val="90000"/>
              </a:lnSpc>
              <a:spcBef>
                <a:spcPts val="0"/>
              </a:spcBef>
            </a:pPr>
            <a:r>
              <a:rPr lang="en-US" sz="2106" b="1">
                <a:solidFill>
                  <a:srgbClr val="FFFFFF"/>
                </a:solidFill>
                <a:latin typeface="Arial" panose="020B0604020202020204" pitchFamily="34" charset="0"/>
                <a:ea typeface="+mn-ea"/>
                <a:cs typeface="Arial" panose="020B0604020202020204" pitchFamily="34" charset="0"/>
              </a:rPr>
              <a:t>Higher-Order Questioning</a:t>
            </a:r>
            <a:endParaRPr lang="en-US"/>
          </a:p>
        </p:txBody>
      </p:sp>
      <p:sp>
        <p:nvSpPr>
          <p:cNvPr id="8" name="Text Placeholder 7"/>
          <p:cNvSpPr>
            <a:spLocks noGrp="1"/>
          </p:cNvSpPr>
          <p:nvPr>
            <p:ph type="body" sz="quarter" idx="10"/>
          </p:nvPr>
        </p:nvSpPr>
        <p:spPr>
          <a:xfrm>
            <a:off x="243840" y="2891768"/>
            <a:ext cx="5699760" cy="3021352"/>
          </a:xfrm>
        </p:spPr>
        <p:txBody>
          <a:bodyPr/>
          <a:lstStyle/>
          <a:p>
            <a:pPr lvl="0" defTabSz="914400" fontAlgn="auto">
              <a:spcBef>
                <a:spcPts val="0"/>
              </a:spcBef>
              <a:spcAft>
                <a:spcPts val="0"/>
              </a:spcAft>
              <a:buClrTx/>
              <a:buSzTx/>
            </a:pPr>
            <a:r>
              <a:rPr lang="en-US" noProof="0">
                <a:solidFill>
                  <a:srgbClr val="FFFFFF"/>
                </a:solidFill>
                <a:latin typeface="Arial" panose="020B0604020202020204" pitchFamily="34" charset="0"/>
                <a:cs typeface="Arial" panose="020B0604020202020204" pitchFamily="34" charset="0"/>
              </a:rPr>
              <a:t>Students engage with questions designed to encourage thinking that is elevated beyond simple memorization and recall. Higher-order questions require students to make predictions, synthesize, evaluate, and compare.</a:t>
            </a:r>
          </a:p>
          <a:p>
            <a:pPr lvl="0" defTabSz="914400" fontAlgn="auto">
              <a:spcBef>
                <a:spcPts val="2200"/>
              </a:spcBef>
              <a:spcAft>
                <a:spcPts val="0"/>
              </a:spcAft>
              <a:buClrTx/>
              <a:buSzTx/>
            </a:pPr>
            <a:r>
              <a:rPr lang="en-US" noProof="0">
                <a:solidFill>
                  <a:srgbClr val="FFFFFF"/>
                </a:solidFill>
                <a:latin typeface="Arial" panose="020B0604020202020204" pitchFamily="34" charset="0"/>
                <a:cs typeface="Arial" panose="020B0604020202020204" pitchFamily="34" charset="0"/>
              </a:rPr>
              <a:t>As students grapple with these questions, they learn that being inquisitive promotes extended thinking and leads to deeper understanding.</a:t>
            </a:r>
            <a:endParaRPr lang="en-US"/>
          </a:p>
        </p:txBody>
      </p:sp>
    </p:spTree>
    <p:extLst>
      <p:ext uri="{BB962C8B-B14F-4D97-AF65-F5344CB8AC3E}">
        <p14:creationId xmlns:p14="http://schemas.microsoft.com/office/powerpoint/2010/main" val="273603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600">
                <a:solidFill>
                  <a:srgbClr val="1E1E1E"/>
                </a:solidFill>
                <a:latin typeface="Arial" panose="020B0604020202020204" pitchFamily="34" charset="0"/>
                <a:ea typeface="+mj-ea"/>
                <a:cs typeface="Arial" panose="020B0604020202020204" pitchFamily="34" charset="0"/>
              </a:rPr>
              <a:t>Agenda:</a:t>
            </a:r>
            <a:endParaRPr lang="en-US"/>
          </a:p>
        </p:txBody>
      </p:sp>
      <p:sp>
        <p:nvSpPr>
          <p:cNvPr id="14" name="Content Placeholder 13"/>
          <p:cNvSpPr>
            <a:spLocks noGrp="1"/>
          </p:cNvSpPr>
          <p:nvPr>
            <p:ph type="body" sz="quarter" idx="10"/>
          </p:nvPr>
        </p:nvSpPr>
        <p:spPr>
          <a:xfrm>
            <a:off x="5598351" y="1509840"/>
            <a:ext cx="625475" cy="555625"/>
          </a:xfrm>
        </p:spPr>
        <p:txBody>
          <a:bodyPr>
            <a:normAutofit/>
          </a:bodyPr>
          <a:lstStyle/>
          <a:p>
            <a:pPr algn="ctr"/>
            <a:r>
              <a:rPr lang="en-US" sz="2000" noProof="0">
                <a:solidFill>
                  <a:srgbClr val="FFFFFF"/>
                </a:solidFill>
                <a:latin typeface="Arial" panose="020B0604020202020204" pitchFamily="34" charset="0"/>
                <a:ea typeface="Roboto Slab" pitchFamily="2" charset="0"/>
                <a:cs typeface="Arial" panose="020B0604020202020204" pitchFamily="34" charset="0"/>
              </a:rPr>
              <a:t>I</a:t>
            </a:r>
            <a:endParaRPr lang="en-US">
              <a:solidFill>
                <a:srgbClr val="FFFFFF"/>
              </a:solidFill>
            </a:endParaRPr>
          </a:p>
        </p:txBody>
      </p:sp>
      <p:sp>
        <p:nvSpPr>
          <p:cNvPr id="2" name="Text Placeholder 1"/>
          <p:cNvSpPr>
            <a:spLocks noGrp="1"/>
          </p:cNvSpPr>
          <p:nvPr>
            <p:ph type="body" sz="quarter" idx="11"/>
          </p:nvPr>
        </p:nvSpPr>
        <p:spPr>
          <a:xfrm>
            <a:off x="6288659" y="1436688"/>
            <a:ext cx="5897563" cy="555625"/>
          </a:xfrm>
        </p:spPr>
        <p:txBody>
          <a:bodyPr/>
          <a:lstStyle/>
          <a:p>
            <a:r>
              <a:rPr lang="en-US" altLang="zh-CN" sz="2800" noProof="0">
                <a:solidFill>
                  <a:srgbClr val="1E1E1E"/>
                </a:solidFill>
                <a:latin typeface="Arial" panose="020B0604020202020204" pitchFamily="34" charset="0"/>
                <a:cs typeface="Arial" panose="020B0604020202020204" pitchFamily="34" charset="0"/>
              </a:rPr>
              <a:t>What is Pre-AP?</a:t>
            </a:r>
            <a:endParaRPr lang="en-US"/>
          </a:p>
        </p:txBody>
      </p:sp>
      <p:sp>
        <p:nvSpPr>
          <p:cNvPr id="3" name="Text Placeholder 2"/>
          <p:cNvSpPr>
            <a:spLocks noGrp="1"/>
          </p:cNvSpPr>
          <p:nvPr>
            <p:ph type="body" sz="quarter" idx="12"/>
          </p:nvPr>
        </p:nvSpPr>
        <p:spPr>
          <a:xfrm>
            <a:off x="5598351" y="2244027"/>
            <a:ext cx="657225" cy="555625"/>
          </a:xfrm>
        </p:spPr>
        <p:txBody>
          <a:bodyPr/>
          <a:lstStyle/>
          <a:p>
            <a:pPr algn="ctr"/>
            <a:r>
              <a:rPr lang="en-US" sz="2000" noProof="0">
                <a:solidFill>
                  <a:srgbClr val="FFFFFF"/>
                </a:solidFill>
                <a:latin typeface="Arial" panose="020B0604020202020204" pitchFamily="34" charset="0"/>
                <a:ea typeface="Roboto Slab" pitchFamily="2" charset="0"/>
                <a:cs typeface="Arial" panose="020B0604020202020204" pitchFamily="34" charset="0"/>
              </a:rPr>
              <a:t>II</a:t>
            </a:r>
            <a:endParaRPr lang="en-US"/>
          </a:p>
        </p:txBody>
      </p:sp>
      <p:sp>
        <p:nvSpPr>
          <p:cNvPr id="4" name="Text Placeholder 3"/>
          <p:cNvSpPr>
            <a:spLocks noGrp="1"/>
          </p:cNvSpPr>
          <p:nvPr>
            <p:ph type="body" sz="quarter" idx="13"/>
          </p:nvPr>
        </p:nvSpPr>
        <p:spPr>
          <a:xfrm>
            <a:off x="6302947" y="2134299"/>
            <a:ext cx="5943600" cy="555625"/>
          </a:xfrm>
        </p:spPr>
        <p:txBody>
          <a:bodyPr>
            <a:noAutofit/>
          </a:bodyPr>
          <a:lstStyle/>
          <a:p>
            <a:pPr lvl="0">
              <a:lnSpc>
                <a:spcPct val="130000"/>
              </a:lnSpc>
              <a:buClr>
                <a:srgbClr val="FFFFFF"/>
              </a:buClr>
            </a:pPr>
            <a:r>
              <a:rPr lang="en-US" altLang="zh-CN" sz="2800" noProof="0">
                <a:solidFill>
                  <a:srgbClr val="1E1E1E"/>
                </a:solidFill>
                <a:latin typeface="Arial" panose="020B0604020202020204" pitchFamily="34" charset="0"/>
                <a:cs typeface="Arial" panose="020B0604020202020204" pitchFamily="34" charset="0"/>
              </a:rPr>
              <a:t>Why Pre-AP?</a:t>
            </a:r>
          </a:p>
        </p:txBody>
      </p:sp>
      <p:sp>
        <p:nvSpPr>
          <p:cNvPr id="5" name="Text Placeholder 4"/>
          <p:cNvSpPr>
            <a:spLocks noGrp="1"/>
          </p:cNvSpPr>
          <p:nvPr>
            <p:ph type="body" sz="quarter" idx="14"/>
          </p:nvPr>
        </p:nvSpPr>
        <p:spPr>
          <a:xfrm>
            <a:off x="5616639" y="2939352"/>
            <a:ext cx="657225" cy="554037"/>
          </a:xfrm>
        </p:spPr>
        <p:txBody>
          <a:bodyPr/>
          <a:lstStyle/>
          <a:p>
            <a:pPr lvl="0" algn="ctr" defTabSz="914400" fontAlgn="auto">
              <a:spcBef>
                <a:spcPts val="0"/>
              </a:spcBef>
              <a:spcAft>
                <a:spcPts val="0"/>
              </a:spcAft>
              <a:buClrTx/>
              <a:buSzTx/>
            </a:pPr>
            <a:r>
              <a:rPr lang="en-US" sz="2000" noProof="0">
                <a:solidFill>
                  <a:srgbClr val="FFFFFF"/>
                </a:solidFill>
                <a:latin typeface="Arial" panose="020B0604020202020204" pitchFamily="34" charset="0"/>
                <a:ea typeface="Roboto Slab" pitchFamily="2" charset="0"/>
                <a:cs typeface="Arial" panose="020B0604020202020204" pitchFamily="34" charset="0"/>
              </a:rPr>
              <a:t>III</a:t>
            </a:r>
          </a:p>
        </p:txBody>
      </p:sp>
      <p:sp>
        <p:nvSpPr>
          <p:cNvPr id="6" name="Text Placeholder 5"/>
          <p:cNvSpPr>
            <a:spLocks noGrp="1"/>
          </p:cNvSpPr>
          <p:nvPr>
            <p:ph type="body" sz="quarter" idx="15"/>
          </p:nvPr>
        </p:nvSpPr>
        <p:spPr>
          <a:xfrm>
            <a:off x="6306947" y="2774760"/>
            <a:ext cx="5988050" cy="725487"/>
          </a:xfrm>
        </p:spPr>
        <p:txBody>
          <a:bodyPr/>
          <a:lstStyle/>
          <a:p>
            <a:pPr lvl="0">
              <a:lnSpc>
                <a:spcPct val="135000"/>
              </a:lnSpc>
              <a:buClr>
                <a:srgbClr val="FFFFFF"/>
              </a:buClr>
            </a:pPr>
            <a:r>
              <a:rPr lang="en-US" altLang="zh-CN" sz="2800" noProof="0">
                <a:solidFill>
                  <a:srgbClr val="1E1E1E"/>
                </a:solidFill>
                <a:latin typeface="Arial" panose="020B0604020202020204" pitchFamily="34" charset="0"/>
                <a:cs typeface="Arial" panose="020B0604020202020204" pitchFamily="34" charset="0"/>
              </a:rPr>
              <a:t>Alignment of Instruction</a:t>
            </a:r>
          </a:p>
        </p:txBody>
      </p:sp>
      <p:sp>
        <p:nvSpPr>
          <p:cNvPr id="7" name="Text Placeholder 6"/>
          <p:cNvSpPr>
            <a:spLocks noGrp="1"/>
          </p:cNvSpPr>
          <p:nvPr>
            <p:ph type="body" sz="quarter" idx="16"/>
          </p:nvPr>
        </p:nvSpPr>
        <p:spPr>
          <a:xfrm>
            <a:off x="5598351" y="3664839"/>
            <a:ext cx="657225" cy="555625"/>
          </a:xfrm>
        </p:spPr>
        <p:txBody>
          <a:bodyPr/>
          <a:lstStyle/>
          <a:p>
            <a:pPr algn="ctr"/>
            <a:r>
              <a:rPr lang="en-US" sz="2000" noProof="0">
                <a:solidFill>
                  <a:srgbClr val="FFFFFF"/>
                </a:solidFill>
                <a:latin typeface="Arial" panose="020B0604020202020204" pitchFamily="34" charset="0"/>
                <a:ea typeface="Roboto Slab" pitchFamily="2" charset="0"/>
                <a:cs typeface="Arial" panose="020B0604020202020204" pitchFamily="34" charset="0"/>
              </a:rPr>
              <a:t>IV</a:t>
            </a:r>
            <a:endParaRPr lang="en-US"/>
          </a:p>
        </p:txBody>
      </p:sp>
      <p:sp>
        <p:nvSpPr>
          <p:cNvPr id="8" name="Text Placeholder 7"/>
          <p:cNvSpPr>
            <a:spLocks noGrp="1"/>
          </p:cNvSpPr>
          <p:nvPr>
            <p:ph type="body" sz="quarter" idx="17"/>
          </p:nvPr>
        </p:nvSpPr>
        <p:spPr>
          <a:xfrm>
            <a:off x="6296533" y="3591687"/>
            <a:ext cx="5989638" cy="555625"/>
          </a:xfrm>
        </p:spPr>
        <p:txBody>
          <a:bodyPr/>
          <a:lstStyle/>
          <a:p>
            <a:r>
              <a:rPr lang="en-US" altLang="zh-CN" sz="2800" noProof="0" dirty="0">
                <a:solidFill>
                  <a:srgbClr val="1E1E1E"/>
                </a:solidFill>
                <a:latin typeface="Arial" panose="020B0604020202020204" pitchFamily="34" charset="0"/>
                <a:cs typeface="Arial" panose="020B0604020202020204" pitchFamily="34" charset="0"/>
              </a:rPr>
              <a:t>Program Commitments</a:t>
            </a:r>
            <a:endParaRPr lang="en-US" dirty="0"/>
          </a:p>
        </p:txBody>
      </p:sp>
      <p:sp>
        <p:nvSpPr>
          <p:cNvPr id="9" name="Text Placeholder 8"/>
          <p:cNvSpPr>
            <a:spLocks noGrp="1"/>
          </p:cNvSpPr>
          <p:nvPr>
            <p:ph type="body" sz="quarter" idx="18"/>
          </p:nvPr>
        </p:nvSpPr>
        <p:spPr>
          <a:xfrm>
            <a:off x="5634927" y="4430840"/>
            <a:ext cx="657225" cy="555625"/>
          </a:xfrm>
        </p:spPr>
        <p:txBody>
          <a:bodyPr/>
          <a:lstStyle/>
          <a:p>
            <a:pPr lvl="0" algn="ctr" defTabSz="914400" fontAlgn="auto">
              <a:spcBef>
                <a:spcPts val="0"/>
              </a:spcBef>
              <a:spcAft>
                <a:spcPts val="0"/>
              </a:spcAft>
              <a:buClrTx/>
              <a:buSzTx/>
            </a:pPr>
            <a:r>
              <a:rPr lang="en-US" sz="2000" noProof="0">
                <a:solidFill>
                  <a:srgbClr val="FFFFFF"/>
                </a:solidFill>
                <a:latin typeface="Arial" panose="020B0604020202020204" pitchFamily="34" charset="0"/>
                <a:ea typeface="Roboto Slab" pitchFamily="2" charset="0"/>
                <a:cs typeface="Arial" panose="020B0604020202020204" pitchFamily="34" charset="0"/>
              </a:rPr>
              <a:t>V</a:t>
            </a:r>
          </a:p>
        </p:txBody>
      </p:sp>
      <p:sp>
        <p:nvSpPr>
          <p:cNvPr id="10" name="Text Placeholder 9"/>
          <p:cNvSpPr>
            <a:spLocks noGrp="1"/>
          </p:cNvSpPr>
          <p:nvPr>
            <p:ph type="body" sz="quarter" idx="19"/>
          </p:nvPr>
        </p:nvSpPr>
        <p:spPr>
          <a:xfrm>
            <a:off x="6266371" y="4302824"/>
            <a:ext cx="5959475" cy="555625"/>
          </a:xfrm>
        </p:spPr>
        <p:txBody>
          <a:bodyPr>
            <a:noAutofit/>
          </a:bodyPr>
          <a:lstStyle/>
          <a:p>
            <a:pPr lvl="0">
              <a:lnSpc>
                <a:spcPct val="135000"/>
              </a:lnSpc>
              <a:buClr>
                <a:srgbClr val="FFFFFF"/>
              </a:buClr>
            </a:pPr>
            <a:r>
              <a:rPr lang="en-US" altLang="zh-CN" sz="2800">
                <a:solidFill>
                  <a:srgbClr val="1E1E1E"/>
                </a:solidFill>
                <a:latin typeface="Arial" panose="020B0604020202020204" pitchFamily="34" charset="0"/>
                <a:cs typeface="Arial" panose="020B0604020202020204" pitchFamily="34" charset="0"/>
              </a:rPr>
              <a:t>Q &amp; A</a:t>
            </a:r>
            <a:endParaRPr lang="en-US" altLang="zh-CN" sz="2800" noProof="0">
              <a:solidFill>
                <a:srgbClr val="1E1E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788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774C0BB-13B8-244D-4926-6EEFF33FDEE2}"/>
              </a:ext>
            </a:extLst>
          </p:cNvPr>
          <p:cNvPicPr>
            <a:picLocks noChangeAspect="1"/>
          </p:cNvPicPr>
          <p:nvPr/>
        </p:nvPicPr>
        <p:blipFill rotWithShape="1">
          <a:blip r:embed="rId3"/>
          <a:srcRect l="104" t="15010" r="-251" b="-358"/>
          <a:stretch/>
        </p:blipFill>
        <p:spPr>
          <a:xfrm>
            <a:off x="-4807" y="-1846"/>
            <a:ext cx="12862541" cy="7247443"/>
          </a:xfrm>
          <a:prstGeom prst="rect">
            <a:avLst/>
          </a:prstGeom>
        </p:spPr>
      </p:pic>
      <p:sp>
        <p:nvSpPr>
          <p:cNvPr id="6" name="Rectangle 5">
            <a:extLst>
              <a:ext uri="{FF2B5EF4-FFF2-40B4-BE49-F238E27FC236}">
                <a16:creationId xmlns:a16="http://schemas.microsoft.com/office/drawing/2014/main" id="{6B70C78F-F456-244E-2BF2-050346B1F831}"/>
              </a:ext>
            </a:extLst>
          </p:cNvPr>
          <p:cNvSpPr/>
          <p:nvPr/>
        </p:nvSpPr>
        <p:spPr>
          <a:xfrm>
            <a:off x="-39187"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nvGrpSpPr>
          <p:cNvPr id="7" name="Group 6" descr="&quot;&quot;"/>
          <p:cNvGrpSpPr/>
          <p:nvPr/>
        </p:nvGrpSpPr>
        <p:grpSpPr>
          <a:xfrm>
            <a:off x="88" y="1554207"/>
            <a:ext cx="4921357" cy="1169920"/>
            <a:chOff x="88" y="1554207"/>
            <a:chExt cx="4921357"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4921357" cy="116992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8" name="Picture 7" descr="An icon shows two chat bubbles.">
              <a:extLst>
                <a:ext uri="{FF2B5EF4-FFF2-40B4-BE49-F238E27FC236}">
                  <a16:creationId xmlns:a16="http://schemas.microsoft.com/office/drawing/2014/main" id="{9F912C88-9734-1242-9902-9CE884AD4F68}"/>
                </a:ext>
              </a:extLst>
            </p:cNvPr>
            <p:cNvPicPr>
              <a:picLocks noChangeAspect="1"/>
            </p:cNvPicPr>
            <p:nvPr/>
          </p:nvPicPr>
          <p:blipFill>
            <a:blip r:embed="rId4"/>
            <a:stretch>
              <a:fillRect/>
            </a:stretch>
          </p:blipFill>
          <p:spPr>
            <a:xfrm>
              <a:off x="268229" y="1840871"/>
              <a:ext cx="680542" cy="646515"/>
            </a:xfrm>
            <a:prstGeom prst="rect">
              <a:avLst/>
            </a:prstGeom>
          </p:spPr>
        </p:pic>
      </p:grpSp>
      <p:sp>
        <p:nvSpPr>
          <p:cNvPr id="4" name="Title 3"/>
          <p:cNvSpPr>
            <a:spLocks noGrp="1"/>
          </p:cNvSpPr>
          <p:nvPr>
            <p:ph type="title"/>
          </p:nvPr>
        </p:nvSpPr>
        <p:spPr>
          <a:xfrm>
            <a:off x="1183164" y="1877698"/>
            <a:ext cx="2991271" cy="865502"/>
          </a:xfrm>
        </p:spPr>
        <p:txBody>
          <a:bodyPr/>
          <a:lstStyle/>
          <a:p>
            <a:pPr>
              <a:lnSpc>
                <a:spcPct val="90000"/>
              </a:lnSpc>
            </a:pPr>
            <a:r>
              <a:rPr lang="en-US" sz="2106" b="1">
                <a:solidFill>
                  <a:srgbClr val="FFFFFF"/>
                </a:solidFill>
                <a:latin typeface="Arial" panose="020B0604020202020204" pitchFamily="34" charset="0"/>
                <a:ea typeface="+mn-ea"/>
                <a:cs typeface="Arial" panose="020B0604020202020204" pitchFamily="34" charset="0"/>
              </a:rPr>
              <a:t>Academic Conversation</a:t>
            </a:r>
            <a:endParaRPr lang="en-US">
              <a:solidFill>
                <a:srgbClr val="FFFFFF"/>
              </a:solidFill>
            </a:endParaRPr>
          </a:p>
        </p:txBody>
      </p:sp>
      <p:sp>
        <p:nvSpPr>
          <p:cNvPr id="5" name="Text Placeholder 4"/>
          <p:cNvSpPr>
            <a:spLocks noGrp="1"/>
          </p:cNvSpPr>
          <p:nvPr>
            <p:ph type="body" sz="quarter" idx="10"/>
          </p:nvPr>
        </p:nvSpPr>
        <p:spPr>
          <a:xfrm>
            <a:off x="182880" y="2895600"/>
            <a:ext cx="6141720" cy="3201035"/>
          </a:xfrm>
        </p:spPr>
        <p:txBody>
          <a:bodyPr/>
          <a:lstStyle/>
          <a:p>
            <a:pPr lvl="0" defTabSz="914400" fontAlgn="auto">
              <a:spcBef>
                <a:spcPts val="0"/>
              </a:spcBef>
              <a:spcAft>
                <a:spcPts val="0"/>
              </a:spcAft>
              <a:buClrTx/>
              <a:buSzTx/>
            </a:pPr>
            <a:r>
              <a:rPr lang="en-US" noProof="0">
                <a:solidFill>
                  <a:srgbClr val="FFFFFF"/>
                </a:solidFill>
                <a:latin typeface="Arial" panose="020B0604020202020204" pitchFamily="34" charset="0"/>
                <a:cs typeface="Arial" panose="020B0604020202020204" pitchFamily="34" charset="0"/>
              </a:rPr>
              <a:t>Through peer-to-peer dialogue, students’ ideas are explored, challenged, and refined. As students engage in academic conversation, they come to see the value in being open to new ideas and modifying their own ideas based on new information.</a:t>
            </a:r>
          </a:p>
          <a:p>
            <a:pPr lvl="0" defTabSz="914400" fontAlgn="auto">
              <a:spcBef>
                <a:spcPts val="2200"/>
              </a:spcBef>
              <a:spcAft>
                <a:spcPts val="0"/>
              </a:spcAft>
              <a:buClrTx/>
              <a:buSzTx/>
            </a:pPr>
            <a:r>
              <a:rPr lang="en-US" noProof="0">
                <a:solidFill>
                  <a:srgbClr val="FFFFFF"/>
                </a:solidFill>
                <a:latin typeface="Arial" panose="020B0604020202020204" pitchFamily="34" charset="0"/>
                <a:cs typeface="Arial" panose="020B0604020202020204" pitchFamily="34" charset="0"/>
              </a:rPr>
              <a:t>Students grow as they frequently practice this type of respectful dialogue and critique and learn to recognize that all voices, including their own, deserve to be heard.</a:t>
            </a:r>
            <a:endParaRPr lang="en-US"/>
          </a:p>
        </p:txBody>
      </p:sp>
    </p:spTree>
    <p:extLst>
      <p:ext uri="{BB962C8B-B14F-4D97-AF65-F5344CB8AC3E}">
        <p14:creationId xmlns:p14="http://schemas.microsoft.com/office/powerpoint/2010/main" val="202566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4559-15E6-48C8-89B3-D8D610D2663C}"/>
              </a:ext>
            </a:extLst>
          </p:cNvPr>
          <p:cNvSpPr>
            <a:spLocks noGrp="1"/>
          </p:cNvSpPr>
          <p:nvPr>
            <p:ph type="title"/>
          </p:nvPr>
        </p:nvSpPr>
        <p:spPr/>
        <p:txBody>
          <a:bodyPr/>
          <a:lstStyle/>
          <a:p>
            <a:r>
              <a:rPr lang="en-US"/>
              <a:t>Areas of Focus</a:t>
            </a:r>
          </a:p>
        </p:txBody>
      </p:sp>
      <p:sp>
        <p:nvSpPr>
          <p:cNvPr id="8" name="Arrow: Left-Right 7" descr="&quot;&quot;">
            <a:extLst>
              <a:ext uri="{FF2B5EF4-FFF2-40B4-BE49-F238E27FC236}">
                <a16:creationId xmlns:a16="http://schemas.microsoft.com/office/drawing/2014/main" id="{03F51BFF-D760-40C7-BC17-D13A06591135}"/>
              </a:ext>
            </a:extLst>
          </p:cNvPr>
          <p:cNvSpPr/>
          <p:nvPr/>
        </p:nvSpPr>
        <p:spPr>
          <a:xfrm>
            <a:off x="1682493" y="5190076"/>
            <a:ext cx="9315360" cy="839873"/>
          </a:xfrm>
          <a:prstGeom prst="leftRightArrow">
            <a:avLst>
              <a:gd name="adj1" fmla="val 100000"/>
              <a:gd name="adj2" fmla="val 63674"/>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58">
              <a:defRPr/>
            </a:pPr>
            <a:endParaRPr lang="en-US" sz="2105">
              <a:solidFill>
                <a:schemeClr val="tx1"/>
              </a:solidFill>
              <a:ea typeface="Roboto" panose="02000000000000000000" pitchFamily="2" charset="0"/>
              <a:cs typeface="Arial" panose="020B0604020202020204" pitchFamily="34" charset="0"/>
            </a:endParaRPr>
          </a:p>
        </p:txBody>
      </p:sp>
      <p:sp>
        <p:nvSpPr>
          <p:cNvPr id="9" name="Text Placeholder 11">
            <a:extLst>
              <a:ext uri="{FF2B5EF4-FFF2-40B4-BE49-F238E27FC236}">
                <a16:creationId xmlns:a16="http://schemas.microsoft.com/office/drawing/2014/main" id="{59293FEC-4855-4209-B499-9749CA5FE9FB}"/>
              </a:ext>
            </a:extLst>
          </p:cNvPr>
          <p:cNvSpPr txBox="1">
            <a:spLocks/>
          </p:cNvSpPr>
          <p:nvPr/>
        </p:nvSpPr>
        <p:spPr>
          <a:xfrm>
            <a:off x="1682494" y="5265681"/>
            <a:ext cx="9315360" cy="7169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gn="ctr" defTabSz="962958" fontAlgn="auto">
              <a:spcBef>
                <a:spcPts val="0"/>
              </a:spcBef>
              <a:spcAft>
                <a:spcPts val="400"/>
              </a:spcAft>
              <a:buClrTx/>
              <a:buSzTx/>
              <a:buNone/>
              <a:defRPr/>
            </a:pPr>
            <a:r>
              <a:rPr lang="en-US" b="1" noProof="0">
                <a:ea typeface="Roboto" panose="02000000000000000000" pitchFamily="2" charset="0"/>
                <a:cs typeface="Arial" panose="020B0604020202020204" pitchFamily="34" charset="0"/>
              </a:rPr>
              <a:t>Shared Principles</a:t>
            </a:r>
          </a:p>
          <a:p>
            <a:pPr marL="0" indent="0" algn="ctr" defTabSz="962958" fontAlgn="auto">
              <a:spcBef>
                <a:spcPts val="0"/>
              </a:spcBef>
              <a:spcAft>
                <a:spcPts val="0"/>
              </a:spcAft>
              <a:buClrTx/>
              <a:buSzTx/>
              <a:buNone/>
              <a:defRPr/>
            </a:pPr>
            <a:r>
              <a:rPr lang="en-US" sz="1300" noProof="0">
                <a:ea typeface="Roboto" panose="02000000000000000000" pitchFamily="2" charset="0"/>
                <a:cs typeface="Arial" panose="020B0604020202020204" pitchFamily="34" charset="0"/>
              </a:rPr>
              <a:t>Close Observation and Analysis  |  Evidence-based Writing  |  Higher-Order Questioning  |  Academic Conversation</a:t>
            </a:r>
          </a:p>
        </p:txBody>
      </p:sp>
      <p:pic>
        <p:nvPicPr>
          <p:cNvPr id="6" name="Picture 5" descr="Diagram, timeline&#10;&#10;Description automatically generated">
            <a:extLst>
              <a:ext uri="{FF2B5EF4-FFF2-40B4-BE49-F238E27FC236}">
                <a16:creationId xmlns:a16="http://schemas.microsoft.com/office/drawing/2014/main" id="{7DF56EC4-336C-C242-A640-5472083CEEC5}"/>
              </a:ext>
            </a:extLst>
          </p:cNvPr>
          <p:cNvPicPr>
            <a:picLocks noChangeAspect="1"/>
          </p:cNvPicPr>
          <p:nvPr/>
        </p:nvPicPr>
        <p:blipFill>
          <a:blip r:embed="rId3"/>
          <a:stretch>
            <a:fillRect/>
          </a:stretch>
        </p:blipFill>
        <p:spPr>
          <a:xfrm>
            <a:off x="1534175" y="1262375"/>
            <a:ext cx="9611996" cy="3667556"/>
          </a:xfrm>
          <a:prstGeom prst="rect">
            <a:avLst/>
          </a:prstGeom>
        </p:spPr>
      </p:pic>
    </p:spTree>
    <p:extLst>
      <p:ext uri="{BB962C8B-B14F-4D97-AF65-F5344CB8AC3E}">
        <p14:creationId xmlns:p14="http://schemas.microsoft.com/office/powerpoint/2010/main" val="539367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6AC68-BEA6-4B8C-BD64-8A79AA60A543}"/>
              </a:ext>
            </a:extLst>
          </p:cNvPr>
          <p:cNvSpPr>
            <a:spLocks noGrp="1"/>
          </p:cNvSpPr>
          <p:nvPr>
            <p:ph type="title"/>
          </p:nvPr>
        </p:nvSpPr>
        <p:spPr>
          <a:xfrm>
            <a:off x="491461" y="585401"/>
            <a:ext cx="3252845" cy="1694310"/>
          </a:xfrm>
        </p:spPr>
        <p:txBody>
          <a:bodyPr/>
          <a:lstStyle/>
          <a:p>
            <a:r>
              <a:rPr lang="en-US">
                <a:latin typeface="Arial" panose="020B0604020202020204" pitchFamily="34" charset="0"/>
                <a:cs typeface="Arial" panose="020B0604020202020204" pitchFamily="34" charset="0"/>
              </a:rPr>
              <a:t>Shared Principles Instructional Practices</a:t>
            </a:r>
          </a:p>
        </p:txBody>
      </p:sp>
      <p:grpSp>
        <p:nvGrpSpPr>
          <p:cNvPr id="2" name="Group 1" descr="&quot;&quot;&#10;"/>
          <p:cNvGrpSpPr/>
          <p:nvPr/>
        </p:nvGrpSpPr>
        <p:grpSpPr>
          <a:xfrm>
            <a:off x="3744306" y="585401"/>
            <a:ext cx="8564774" cy="5888660"/>
            <a:chOff x="3744306" y="585401"/>
            <a:chExt cx="8564774" cy="5888660"/>
          </a:xfrm>
        </p:grpSpPr>
        <p:pic>
          <p:nvPicPr>
            <p:cNvPr id="6" name="Picture 5" descr="Three identical pages from this book are shown overlapping one another. The preview of one of the pages appears to the left of the three overlapping pages. The header section of the page includes the logo of the College Board followed by Pre-A P beside it, on the left and an icon of a magnifying glass, on the right. The page is titled, “Shared Principle: Close Observation and Analysis.” A paragraph below the title reads, Students are provided time to carefully observe one data set, text, image, performance piece, or problem before being asked to explain, analyze, or evaluate. This creates a safe entry point to simply express what they notice and what they wonder. It also encourages students to slow down and capture relevant details with intentionality to support more meaningful analysis, rather than rushing to completion at the expense of understanding.&#10;A sub-title below this reads, “Pre-A P classroom instructional practices include:” Two panels appear below the sub-title. The left panel is titled, “Less of this:” and the right panel is titled, “More of this:” A rightward arrow appears between the two panels. The “Less of this” panel reads as follows:&#10;• Source material lacks complexity and does not require close observation of details or trends.&#10;• Tasks or activities require only surface-level Interaction with source materials (vocabulary matching, fill-in-the-blank worksheets).&#10;• Source material, tasks, or activities drive students toward one correct answer, trend, or interpretation.&#10;• Tasks or activities begin with the teacher revealing key information about source material before students have an opportunity to engage with it on their own.&#10;• Tasks or activities provide little to no time or structure for students to process source materials before being asked to analyze.&#10;The “More of this” panel reads as follows:&#10;• Source material fosters and encourages close observation of details or trends (objects, texts, performance pieces, problems, etc.)&#10;• Tasks or activities require students to return to source materials, prompting multiple interactions.&#10;• Source material, tasks, or activities allow for a variety of interpretations and student responses.&#10;• Tasks or activities involve students reading and interacting with source materials to build, refine, and confirm knowledge before being asked to explain, analyze, or evaluate.&#10;• Tasks or activities provide both time and structure for student observations with guiding questions, such as:&#10;- What do you see?&#10;- What do you notice?&#10;- What does this one data point mean?&#10;- What questions do you have?&#10;A title at the bottom of the page reads, “Areas of Focus for Each Discipline.” Five panels appear below this title and represent five subjects from left to right, namely: Fine Arts, Math, Science, English, and History. The “Fine Arts” panel includes:&#10;• Analysis and interpretation.&#10;• Peer to peer dialogue.&#10;• Experimentation.&#10;• Reflective writing.&#10;The “Math” panel includes:&#10;• Connecting among multiple representations.&#10;• Authenticity of applications and modeling.&#10;• Engagement in mathematical argumentation.&#10;The “Science” panel includes:&#10;• Emphasis on analytical reading and writing.&#10;• Strategic use of mathematics.&#10;• Attention to modeling.&#10;The “English” panel includes:&#10;• Reading closely.&#10;• Valuing evidence.&#10;• Noticing language choices.&#10;The “History” panel includes:&#10;• Evaluating evidence.&#10;• Explaining historical and geographic relationships.&#10;• Incorporating evidence.&#10;The footer section of the page reads, College Board, on the right.">
              <a:extLst>
                <a:ext uri="{FF2B5EF4-FFF2-40B4-BE49-F238E27FC236}">
                  <a16:creationId xmlns:a16="http://schemas.microsoft.com/office/drawing/2014/main" id="{CD43916D-2CE6-4E18-A873-8C3BBB1CAB7D}"/>
                </a:ext>
              </a:extLst>
            </p:cNvPr>
            <p:cNvPicPr>
              <a:picLocks noChangeAspect="1"/>
            </p:cNvPicPr>
            <p:nvPr/>
          </p:nvPicPr>
          <p:blipFill rotWithShape="1">
            <a:blip r:embed="rId3"/>
            <a:srcRect l="1540" t="2724" b="2053"/>
            <a:stretch/>
          </p:blipFill>
          <p:spPr>
            <a:xfrm>
              <a:off x="3744306" y="585401"/>
              <a:ext cx="4665107" cy="5888660"/>
            </a:xfrm>
            <a:prstGeom prst="rect">
              <a:avLst/>
            </a:prstGeom>
            <a:ln>
              <a:solidFill>
                <a:schemeClr val="tx2">
                  <a:lumMod val="65000"/>
                </a:schemeClr>
              </a:solidFill>
            </a:ln>
          </p:spPr>
        </p:pic>
        <p:pic>
          <p:nvPicPr>
            <p:cNvPr id="7" name="Picture 6" descr="&quot;&quot;">
              <a:extLst>
                <a:ext uri="{FF2B5EF4-FFF2-40B4-BE49-F238E27FC236}">
                  <a16:creationId xmlns:a16="http://schemas.microsoft.com/office/drawing/2014/main" id="{BE77E87A-3B06-497F-B634-159E15A6ECA4}"/>
                </a:ext>
              </a:extLst>
            </p:cNvPr>
            <p:cNvPicPr>
              <a:picLocks noChangeAspect="1"/>
            </p:cNvPicPr>
            <p:nvPr/>
          </p:nvPicPr>
          <p:blipFill>
            <a:blip r:embed="rId4"/>
            <a:stretch>
              <a:fillRect/>
            </a:stretch>
          </p:blipFill>
          <p:spPr>
            <a:xfrm>
              <a:off x="8626613" y="1093056"/>
              <a:ext cx="2011851" cy="2597743"/>
            </a:xfrm>
            <a:prstGeom prst="rect">
              <a:avLst/>
            </a:prstGeom>
            <a:ln>
              <a:solidFill>
                <a:schemeClr val="tx2">
                  <a:lumMod val="65000"/>
                </a:schemeClr>
              </a:solidFill>
            </a:ln>
          </p:spPr>
        </p:pic>
        <p:pic>
          <p:nvPicPr>
            <p:cNvPr id="8" name="Picture 7" descr="&quot;&quot;">
              <a:extLst>
                <a:ext uri="{FF2B5EF4-FFF2-40B4-BE49-F238E27FC236}">
                  <a16:creationId xmlns:a16="http://schemas.microsoft.com/office/drawing/2014/main" id="{5726A561-2102-4F90-A6A8-F878584BAF9B}"/>
                </a:ext>
              </a:extLst>
            </p:cNvPr>
            <p:cNvPicPr>
              <a:picLocks noChangeAspect="1"/>
            </p:cNvPicPr>
            <p:nvPr/>
          </p:nvPicPr>
          <p:blipFill>
            <a:blip r:embed="rId5"/>
            <a:stretch>
              <a:fillRect/>
            </a:stretch>
          </p:blipFill>
          <p:spPr>
            <a:xfrm>
              <a:off x="9632538" y="1846623"/>
              <a:ext cx="2011851" cy="2617569"/>
            </a:xfrm>
            <a:prstGeom prst="rect">
              <a:avLst/>
            </a:prstGeom>
            <a:ln>
              <a:solidFill>
                <a:schemeClr val="tx2">
                  <a:lumMod val="65000"/>
                </a:schemeClr>
              </a:solidFill>
            </a:ln>
          </p:spPr>
        </p:pic>
        <p:pic>
          <p:nvPicPr>
            <p:cNvPr id="9" name="Picture 8" descr="&quot;&quot;">
              <a:extLst>
                <a:ext uri="{FF2B5EF4-FFF2-40B4-BE49-F238E27FC236}">
                  <a16:creationId xmlns:a16="http://schemas.microsoft.com/office/drawing/2014/main" id="{B0D5A0C4-B2F7-494F-B1BF-127F6B54A11A}"/>
                </a:ext>
              </a:extLst>
            </p:cNvPr>
            <p:cNvPicPr>
              <a:picLocks noChangeAspect="1"/>
            </p:cNvPicPr>
            <p:nvPr/>
          </p:nvPicPr>
          <p:blipFill>
            <a:blip r:embed="rId6"/>
            <a:stretch>
              <a:fillRect/>
            </a:stretch>
          </p:blipFill>
          <p:spPr>
            <a:xfrm>
              <a:off x="10297229" y="3137744"/>
              <a:ext cx="2011851" cy="2613243"/>
            </a:xfrm>
            <a:prstGeom prst="rect">
              <a:avLst/>
            </a:prstGeom>
            <a:ln>
              <a:solidFill>
                <a:schemeClr val="tx2">
                  <a:lumMod val="65000"/>
                </a:schemeClr>
              </a:solidFill>
            </a:ln>
          </p:spPr>
        </p:pic>
      </p:grpSp>
    </p:spTree>
    <p:extLst>
      <p:ext uri="{BB962C8B-B14F-4D97-AF65-F5344CB8AC3E}">
        <p14:creationId xmlns:p14="http://schemas.microsoft.com/office/powerpoint/2010/main" val="2413305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0" y="585401"/>
            <a:ext cx="4626449" cy="1169551"/>
          </a:xfrm>
        </p:spPr>
        <p:txBody>
          <a:bodyPr/>
          <a:lstStyle/>
          <a:p>
            <a:r>
              <a:rPr lang="en-US" sz="3350">
                <a:latin typeface="Arial"/>
                <a:cs typeface="Arial"/>
              </a:rPr>
              <a:t>Stop, Think, Discuss: Alignment of Instruction </a:t>
            </a:r>
            <a:endParaRPr lang="en-US">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8694B8CB-D6BD-41C5-9A02-B9A0E6DCCD10}"/>
              </a:ext>
            </a:extLst>
          </p:cNvPr>
          <p:cNvSpPr>
            <a:spLocks noGrp="1"/>
          </p:cNvSpPr>
          <p:nvPr>
            <p:ph idx="1"/>
          </p:nvPr>
        </p:nvSpPr>
        <p:spPr>
          <a:xfrm>
            <a:off x="5500048" y="978593"/>
            <a:ext cx="7110483" cy="5658317"/>
          </a:xfrm>
        </p:spPr>
        <p:txBody>
          <a:bodyPr/>
          <a:lstStyle/>
          <a:p>
            <a:pPr>
              <a:spcBef>
                <a:spcPts val="4200"/>
              </a:spcBef>
              <a:buClr>
                <a:schemeClr val="tx1"/>
              </a:buClr>
            </a:pPr>
            <a:r>
              <a:rPr lang="en-US" sz="2000" b="1">
                <a:latin typeface="Arial" panose="020B0604020202020204" pitchFamily="34" charset="0"/>
                <a:cs typeface="Arial" panose="020B0604020202020204" pitchFamily="34" charset="0"/>
              </a:rPr>
              <a:t>How does Pre-AP’s alignment of instruction support what we’re already doing well?  How can it help us improve? </a:t>
            </a:r>
          </a:p>
          <a:p>
            <a:pPr>
              <a:spcBef>
                <a:spcPts val="4300"/>
              </a:spcBef>
              <a:buClr>
                <a:schemeClr val="tx1"/>
              </a:buClr>
            </a:pPr>
            <a:r>
              <a:rPr lang="en-US" sz="2000" b="1">
                <a:latin typeface="Arial" panose="020B0604020202020204" pitchFamily="34" charset="0"/>
                <a:cs typeface="Arial" panose="020B0604020202020204" pitchFamily="34" charset="0"/>
              </a:rPr>
              <a:t>How could the areas of focus provide clarity and cohesion within a content area? </a:t>
            </a:r>
          </a:p>
          <a:p>
            <a:pPr>
              <a:spcBef>
                <a:spcPts val="4300"/>
              </a:spcBef>
              <a:buClr>
                <a:schemeClr val="tx1"/>
              </a:buClr>
              <a:buFont typeface="Arial" panose="020B0604020202020204" pitchFamily="34" charset="0"/>
              <a:buChar char="•"/>
            </a:pPr>
            <a:r>
              <a:rPr lang="en-US" sz="2000" b="1">
                <a:latin typeface="Arial" panose="020B0604020202020204" pitchFamily="34" charset="0"/>
                <a:cs typeface="Arial" panose="020B0604020202020204" pitchFamily="34" charset="0"/>
              </a:rPr>
              <a:t>As instructional leaders, how might we use the Classroom Instructional Practices documents to guide and support instruction?</a:t>
            </a:r>
          </a:p>
        </p:txBody>
      </p:sp>
    </p:spTree>
    <p:extLst>
      <p:ext uri="{BB962C8B-B14F-4D97-AF65-F5344CB8AC3E}">
        <p14:creationId xmlns:p14="http://schemas.microsoft.com/office/powerpoint/2010/main" val="246862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quot;&quot;"/>
          <p:cNvGrpSpPr/>
          <p:nvPr/>
        </p:nvGrpSpPr>
        <p:grpSpPr>
          <a:xfrm>
            <a:off x="88" y="-2"/>
            <a:ext cx="12841112" cy="7223127"/>
            <a:chOff x="88" y="-2"/>
            <a:chExt cx="12841112" cy="7223127"/>
          </a:xfrm>
        </p:grpSpPr>
        <p:pic>
          <p:nvPicPr>
            <p:cNvPr id="10" name="Picture 9" descr="A photo shows a female student, seated, looking at a sheet of paper. A male student, standing on her left, is also reading it. Another male student, standing to her right, is reading the sheet of paper he holds in his hand.">
              <a:extLst>
                <a:ext uri="{FF2B5EF4-FFF2-40B4-BE49-F238E27FC236}">
                  <a16:creationId xmlns:a16="http://schemas.microsoft.com/office/drawing/2014/main" id="{2943604B-D4F1-9249-8D8E-228D5B6F1A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1"/>
            <a:stretch/>
          </p:blipFill>
          <p:spPr>
            <a:xfrm>
              <a:off x="89" y="-1"/>
              <a:ext cx="12841111" cy="7223124"/>
            </a:xfrm>
            <a:prstGeom prst="rect">
              <a:avLst/>
            </a:prstGeom>
          </p:spPr>
        </p:pic>
        <p:sp>
          <p:nvSpPr>
            <p:cNvPr id="11" name="Rectangle 10" descr="&quot;&quot;">
              <a:extLst>
                <a:ext uri="{FF2B5EF4-FFF2-40B4-BE49-F238E27FC236}">
                  <a16:creationId xmlns:a16="http://schemas.microsoft.com/office/drawing/2014/main" id="{0AACBE73-1075-E149-B901-95DE6E58AF62}"/>
                </a:ext>
              </a:extLst>
            </p:cNvPr>
            <p:cNvSpPr/>
            <p:nvPr/>
          </p:nvSpPr>
          <p:spPr>
            <a:xfrm>
              <a:off x="88" y="-2"/>
              <a:ext cx="12841112" cy="7223127"/>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71450" y="2476500"/>
            <a:ext cx="12515850" cy="470539"/>
          </a:xfrm>
        </p:spPr>
        <p:txBody>
          <a:bodyPr/>
          <a:lstStyle/>
          <a:p>
            <a:pPr algn="ctr"/>
            <a:r>
              <a:rPr lang="en-US" sz="1600">
                <a:solidFill>
                  <a:schemeClr val="bg1"/>
                </a:solidFill>
              </a:rPr>
              <a:t>IV</a:t>
            </a:r>
          </a:p>
        </p:txBody>
      </p:sp>
      <p:sp>
        <p:nvSpPr>
          <p:cNvPr id="7" name="Title 6"/>
          <p:cNvSpPr>
            <a:spLocks noGrp="1"/>
          </p:cNvSpPr>
          <p:nvPr>
            <p:ph type="title"/>
          </p:nvPr>
        </p:nvSpPr>
        <p:spPr>
          <a:xfrm>
            <a:off x="89" y="3156119"/>
            <a:ext cx="12841111" cy="741185"/>
          </a:xfrm>
        </p:spPr>
        <p:txBody>
          <a:bodyPr>
            <a:normAutofit/>
          </a:bodyPr>
          <a:lstStyle/>
          <a:p>
            <a:pPr algn="ctr"/>
            <a:r>
              <a:rPr lang="en-US" sz="3792" b="1" dirty="0">
                <a:solidFill>
                  <a:schemeClr val="tx2"/>
                </a:solidFill>
                <a:latin typeface="Arial" panose="020B0604020202020204" pitchFamily="34" charset="0"/>
                <a:ea typeface="Roboto Slab" pitchFamily="2" charset="0"/>
                <a:cs typeface="Arial" panose="020B0604020202020204" pitchFamily="34" charset="0"/>
              </a:rPr>
              <a:t>Pre-AP Program Commitments</a:t>
            </a:r>
            <a:endParaRPr lang="en-US" dirty="0"/>
          </a:p>
        </p:txBody>
      </p:sp>
      <p:sp>
        <p:nvSpPr>
          <p:cNvPr id="12" name="Rectangle 11" descr="&quot;&quot;">
            <a:extLst>
              <a:ext uri="{FF2B5EF4-FFF2-40B4-BE49-F238E27FC236}">
                <a16:creationId xmlns:a16="http://schemas.microsoft.com/office/drawing/2014/main" id="{C2C4901C-9288-0341-B158-0A6B718053FF}"/>
              </a:ext>
            </a:extLst>
          </p:cNvPr>
          <p:cNvSpPr/>
          <p:nvPr/>
        </p:nvSpPr>
        <p:spPr>
          <a:xfrm>
            <a:off x="4648488" y="3137647"/>
            <a:ext cx="3544313" cy="963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77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1" y="585401"/>
            <a:ext cx="3940416" cy="1175706"/>
          </a:xfrm>
        </p:spPr>
        <p:txBody>
          <a:bodyPr/>
          <a:lstStyle/>
          <a:p>
            <a:r>
              <a:rPr lang="en-US" dirty="0">
                <a:latin typeface="Arial" panose="020B0604020202020204" pitchFamily="34" charset="0"/>
                <a:cs typeface="Arial" panose="020B0604020202020204" pitchFamily="34" charset="0"/>
              </a:rPr>
              <a:t>Pre-AP Program Commitments </a:t>
            </a:r>
          </a:p>
        </p:txBody>
      </p:sp>
      <p:sp>
        <p:nvSpPr>
          <p:cNvPr id="2" name="Content Placeholder 1">
            <a:extLst>
              <a:ext uri="{FF2B5EF4-FFF2-40B4-BE49-F238E27FC236}">
                <a16:creationId xmlns:a16="http://schemas.microsoft.com/office/drawing/2014/main" id="{8694B8CB-D6BD-41C5-9A02-B9A0E6DCCD10}"/>
              </a:ext>
            </a:extLst>
          </p:cNvPr>
          <p:cNvSpPr>
            <a:spLocks noGrp="1"/>
          </p:cNvSpPr>
          <p:nvPr>
            <p:ph idx="1"/>
          </p:nvPr>
        </p:nvSpPr>
        <p:spPr>
          <a:xfrm>
            <a:off x="5027691" y="585401"/>
            <a:ext cx="7463666" cy="4032319"/>
          </a:xfrm>
        </p:spPr>
        <p:txBody>
          <a:bodyPr/>
          <a:lstStyle/>
          <a:p>
            <a:pPr>
              <a:buClr>
                <a:schemeClr val="accent4"/>
              </a:buClr>
              <a:buFont typeface="Wingdings" panose="05000000000000000000" pitchFamily="2" charset="2"/>
              <a:buChar char="§"/>
            </a:pPr>
            <a:r>
              <a:rPr lang="en-US" altLang="zh-CN" sz="2000" b="1" dirty="0">
                <a:solidFill>
                  <a:srgbClr val="009CDE"/>
                </a:solidFill>
                <a:latin typeface="Arial" panose="020B0604020202020204" pitchFamily="34" charset="0"/>
                <a:cs typeface="Arial" panose="020B0604020202020204" pitchFamily="34" charset="0"/>
              </a:rPr>
              <a:t>Pre-AP for All: </a:t>
            </a:r>
            <a:r>
              <a:rPr lang="en-US" altLang="zh-CN" sz="2000" dirty="0">
                <a:latin typeface="Arial" panose="020B0604020202020204" pitchFamily="34" charset="0"/>
                <a:cs typeface="Arial" panose="020B0604020202020204" pitchFamily="34" charset="0"/>
              </a:rPr>
              <a:t>Pre-AP frameworks and assessments serve as the foundation for all sections of the course at the school.</a:t>
            </a:r>
          </a:p>
          <a:p>
            <a:pPr>
              <a:buClr>
                <a:schemeClr val="accent4"/>
              </a:buClr>
              <a:buFont typeface="Wingdings" panose="05000000000000000000" pitchFamily="2" charset="2"/>
              <a:buChar char="§"/>
            </a:pPr>
            <a:r>
              <a:rPr lang="en-US" altLang="zh-CN" sz="2000" b="1" dirty="0">
                <a:solidFill>
                  <a:srgbClr val="009CDE"/>
                </a:solidFill>
                <a:latin typeface="Arial" panose="020B0604020202020204" pitchFamily="34" charset="0"/>
                <a:cs typeface="Arial" panose="020B0604020202020204" pitchFamily="34" charset="0"/>
              </a:rPr>
              <a:t>Course Frameworks: </a:t>
            </a:r>
            <a:r>
              <a:rPr lang="en-US" altLang="zh-CN" sz="2000" dirty="0">
                <a:latin typeface="Arial" panose="020B0604020202020204" pitchFamily="34" charset="0"/>
                <a:cs typeface="Arial" panose="020B0604020202020204" pitchFamily="34" charset="0"/>
              </a:rPr>
              <a:t>Teachers align classroom instruction to the course frameworks.</a:t>
            </a:r>
          </a:p>
          <a:p>
            <a:pPr>
              <a:buClr>
                <a:schemeClr val="accent4"/>
              </a:buClr>
              <a:buFont typeface="Wingdings" panose="05000000000000000000" pitchFamily="2" charset="2"/>
              <a:buChar char="§"/>
            </a:pPr>
            <a:r>
              <a:rPr lang="en-US" altLang="zh-CN" sz="2000" b="1" dirty="0">
                <a:solidFill>
                  <a:srgbClr val="009CDE"/>
                </a:solidFill>
                <a:latin typeface="Arial" panose="020B0604020202020204" pitchFamily="34" charset="0"/>
                <a:cs typeface="Arial" panose="020B0604020202020204" pitchFamily="34" charset="0"/>
              </a:rPr>
              <a:t>Assessments: </a:t>
            </a:r>
            <a:r>
              <a:rPr lang="en-US" altLang="zh-CN" sz="2000" dirty="0">
                <a:latin typeface="Arial" panose="020B0604020202020204" pitchFamily="34" charset="0"/>
                <a:cs typeface="Arial" panose="020B0604020202020204" pitchFamily="34" charset="0"/>
              </a:rPr>
              <a:t>Teachers administer at least 1 learning checkpoint per unit, and 4 performance tasks.</a:t>
            </a:r>
          </a:p>
          <a:p>
            <a:pPr marL="285750" lvl="0" indent="-285750" defTabSz="914400" fontAlgn="auto">
              <a:spcBef>
                <a:spcPts val="2200"/>
              </a:spcBef>
              <a:spcAft>
                <a:spcPts val="0"/>
              </a:spcAft>
              <a:buClrTx/>
              <a:buSzTx/>
              <a:buFont typeface="Wingdings" panose="05000000000000000000" pitchFamily="2" charset="2"/>
              <a:buChar char="§"/>
            </a:pPr>
            <a:r>
              <a:rPr lang="en-US" altLang="zh-CN" sz="2000" b="1" noProof="0" dirty="0">
                <a:solidFill>
                  <a:srgbClr val="009CDE"/>
                </a:solidFill>
                <a:latin typeface="Arial" panose="020B0604020202020204" pitchFamily="34" charset="0"/>
                <a:cs typeface="Arial" panose="020B0604020202020204" pitchFamily="34" charset="0"/>
              </a:rPr>
              <a:t>Professional Learning: </a:t>
            </a:r>
            <a:r>
              <a:rPr lang="en-US" altLang="zh-CN" sz="2000" noProof="0" dirty="0">
                <a:solidFill>
                  <a:srgbClr val="1E1E1E"/>
                </a:solidFill>
                <a:latin typeface="Arial" panose="020B0604020202020204" pitchFamily="34" charset="0"/>
                <a:cs typeface="Arial" panose="020B0604020202020204" pitchFamily="34" charset="0"/>
              </a:rPr>
              <a:t>Teachers and the Pre-AP Coordinator complete professional learning offered by the College Board.</a:t>
            </a:r>
          </a:p>
        </p:txBody>
      </p:sp>
    </p:spTree>
    <p:extLst>
      <p:ext uri="{BB962C8B-B14F-4D97-AF65-F5344CB8AC3E}">
        <p14:creationId xmlns:p14="http://schemas.microsoft.com/office/powerpoint/2010/main" val="274877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1" y="585401"/>
            <a:ext cx="4536230" cy="1694310"/>
          </a:xfrm>
        </p:spPr>
        <p:txBody>
          <a:bodyPr/>
          <a:lstStyle/>
          <a:p>
            <a:r>
              <a:rPr lang="en-US" dirty="0">
                <a:latin typeface="Arial" panose="020B0604020202020204" pitchFamily="34" charset="0"/>
                <a:cs typeface="Arial" panose="020B0604020202020204" pitchFamily="34" charset="0"/>
              </a:rPr>
              <a:t>Stop, Think, Discuss: Pre-AP Program Commitments </a:t>
            </a:r>
          </a:p>
        </p:txBody>
      </p:sp>
      <p:sp>
        <p:nvSpPr>
          <p:cNvPr id="2" name="Content Placeholder 1">
            <a:extLst>
              <a:ext uri="{FF2B5EF4-FFF2-40B4-BE49-F238E27FC236}">
                <a16:creationId xmlns:a16="http://schemas.microsoft.com/office/drawing/2014/main" id="{8694B8CB-D6BD-41C5-9A02-B9A0E6DCCD10}"/>
              </a:ext>
            </a:extLst>
          </p:cNvPr>
          <p:cNvSpPr>
            <a:spLocks noGrp="1"/>
          </p:cNvSpPr>
          <p:nvPr>
            <p:ph idx="1"/>
          </p:nvPr>
        </p:nvSpPr>
        <p:spPr>
          <a:xfrm>
            <a:off x="5027690" y="585401"/>
            <a:ext cx="7432715" cy="5658317"/>
          </a:xfrm>
        </p:spPr>
        <p:txBody>
          <a:bodyPr/>
          <a:lstStyle/>
          <a:p>
            <a:pPr>
              <a:buClr>
                <a:schemeClr val="accent4"/>
              </a:buClr>
              <a:buFont typeface="Wingdings" panose="05000000000000000000" pitchFamily="2" charset="2"/>
              <a:buChar char="§"/>
            </a:pPr>
            <a:r>
              <a:rPr lang="en-US" altLang="zh-CN" sz="1800" b="1" dirty="0">
                <a:solidFill>
                  <a:srgbClr val="009CDE"/>
                </a:solidFill>
                <a:latin typeface="Arial" panose="020B0604020202020204" pitchFamily="34" charset="0"/>
                <a:cs typeface="Arial" panose="020B0604020202020204" pitchFamily="34" charset="0"/>
              </a:rPr>
              <a:t>Pre-AP for All: </a:t>
            </a:r>
            <a:r>
              <a:rPr lang="en-US" altLang="zh-CN" sz="1800" dirty="0">
                <a:latin typeface="Arial" panose="020B0604020202020204" pitchFamily="34" charset="0"/>
                <a:cs typeface="Arial" panose="020B0604020202020204" pitchFamily="34" charset="0"/>
              </a:rPr>
              <a:t>Pre-AP frameworks and assessments serve as the foundation for all sections of the course at the school.</a:t>
            </a:r>
          </a:p>
          <a:p>
            <a:pPr>
              <a:buClr>
                <a:schemeClr val="accent4"/>
              </a:buClr>
              <a:buFont typeface="Wingdings" panose="05000000000000000000" pitchFamily="2" charset="2"/>
              <a:buChar char="§"/>
            </a:pPr>
            <a:r>
              <a:rPr lang="en-US" altLang="zh-CN" sz="1800" b="1" dirty="0">
                <a:solidFill>
                  <a:srgbClr val="009CDE"/>
                </a:solidFill>
                <a:latin typeface="Arial" panose="020B0604020202020204" pitchFamily="34" charset="0"/>
                <a:cs typeface="Arial" panose="020B0604020202020204" pitchFamily="34" charset="0"/>
              </a:rPr>
              <a:t>Course Frameworks: </a:t>
            </a:r>
            <a:r>
              <a:rPr lang="en-US" altLang="zh-CN" sz="1800" dirty="0">
                <a:latin typeface="Arial" panose="020B0604020202020204" pitchFamily="34" charset="0"/>
                <a:cs typeface="Arial" panose="020B0604020202020204" pitchFamily="34" charset="0"/>
              </a:rPr>
              <a:t>Teachers align classroom instruction to the course frameworks.</a:t>
            </a:r>
          </a:p>
          <a:p>
            <a:pPr>
              <a:buClr>
                <a:schemeClr val="accent4"/>
              </a:buClr>
              <a:buFont typeface="Wingdings" panose="05000000000000000000" pitchFamily="2" charset="2"/>
              <a:buChar char="§"/>
            </a:pPr>
            <a:r>
              <a:rPr lang="en-US" altLang="zh-CN" sz="1800" b="1" dirty="0">
                <a:solidFill>
                  <a:srgbClr val="009CDE"/>
                </a:solidFill>
                <a:latin typeface="Arial" panose="020B0604020202020204" pitchFamily="34" charset="0"/>
                <a:cs typeface="Arial" panose="020B0604020202020204" pitchFamily="34" charset="0"/>
              </a:rPr>
              <a:t>Assessments: </a:t>
            </a:r>
            <a:r>
              <a:rPr lang="en-US" altLang="zh-CN" sz="1800" dirty="0">
                <a:latin typeface="Arial" panose="020B0604020202020204" pitchFamily="34" charset="0"/>
                <a:cs typeface="Arial" panose="020B0604020202020204" pitchFamily="34" charset="0"/>
              </a:rPr>
              <a:t>Teachers administer at least 1 learning checkpoint per unit, and 4 performance tasks.</a:t>
            </a:r>
          </a:p>
          <a:p>
            <a:pPr marL="285750" lvl="0" indent="-285750" defTabSz="914400" fontAlgn="auto">
              <a:spcBef>
                <a:spcPts val="2200"/>
              </a:spcBef>
              <a:spcAft>
                <a:spcPts val="0"/>
              </a:spcAft>
              <a:buClrTx/>
              <a:buSzTx/>
              <a:buFont typeface="Wingdings" panose="05000000000000000000" pitchFamily="2" charset="2"/>
              <a:buChar char="§"/>
            </a:pPr>
            <a:r>
              <a:rPr lang="en-US" altLang="zh-CN" sz="2000" b="1" noProof="0">
                <a:solidFill>
                  <a:srgbClr val="009CDE"/>
                </a:solidFill>
                <a:latin typeface="Arial" panose="020B0604020202020204" pitchFamily="34" charset="0"/>
                <a:cs typeface="Arial" panose="020B0604020202020204" pitchFamily="34" charset="0"/>
              </a:rPr>
              <a:t>Professional Learning: </a:t>
            </a:r>
            <a:r>
              <a:rPr lang="en-US" altLang="zh-CN" sz="2000" noProof="0">
                <a:solidFill>
                  <a:srgbClr val="1E1E1E"/>
                </a:solidFill>
                <a:latin typeface="Arial" panose="020B0604020202020204" pitchFamily="34" charset="0"/>
                <a:cs typeface="Arial" panose="020B0604020202020204" pitchFamily="34" charset="0"/>
              </a:rPr>
              <a:t>Teachers and the Pre-AP Coordinator complete professional learning offered by the College Board.</a:t>
            </a:r>
          </a:p>
          <a:p>
            <a:pPr>
              <a:spcBef>
                <a:spcPts val="3700"/>
              </a:spcBef>
              <a:buClr>
                <a:schemeClr val="tx1"/>
              </a:buClr>
            </a:pPr>
            <a:r>
              <a:rPr lang="en-US" sz="2000" b="1">
                <a:latin typeface="Arial" panose="020B0604020202020204" pitchFamily="34" charset="0"/>
                <a:cs typeface="Arial" panose="020B0604020202020204" pitchFamily="34" charset="0"/>
              </a:rPr>
              <a:t>What </a:t>
            </a:r>
            <a:r>
              <a:rPr lang="en-US" sz="2000" b="1" dirty="0">
                <a:latin typeface="Arial" panose="020B0604020202020204" pitchFamily="34" charset="0"/>
                <a:cs typeface="Arial" panose="020B0604020202020204" pitchFamily="34" charset="0"/>
              </a:rPr>
              <a:t>resources or supports need to be in place to meet each of the four program commitments?</a:t>
            </a:r>
          </a:p>
          <a:p>
            <a:pPr>
              <a:buClr>
                <a:schemeClr val="tx1"/>
              </a:buClr>
            </a:pPr>
            <a:r>
              <a:rPr lang="en-US" sz="2000" b="1" dirty="0">
                <a:latin typeface="Arial" panose="020B0604020202020204" pitchFamily="34" charset="0"/>
                <a:cs typeface="Arial" panose="020B0604020202020204" pitchFamily="34" charset="0"/>
              </a:rPr>
              <a:t>What questions do you have about these program commitments?</a:t>
            </a:r>
          </a:p>
        </p:txBody>
      </p:sp>
    </p:spTree>
    <p:extLst>
      <p:ext uri="{BB962C8B-B14F-4D97-AF65-F5344CB8AC3E}">
        <p14:creationId xmlns:p14="http://schemas.microsoft.com/office/powerpoint/2010/main" val="3417636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quot;&quot;"/>
          <p:cNvGrpSpPr/>
          <p:nvPr/>
        </p:nvGrpSpPr>
        <p:grpSpPr>
          <a:xfrm>
            <a:off x="86" y="-2"/>
            <a:ext cx="12841202" cy="7223126"/>
            <a:chOff x="86" y="-2"/>
            <a:chExt cx="12841202" cy="7223126"/>
          </a:xfrm>
        </p:grpSpPr>
        <p:pic>
          <p:nvPicPr>
            <p:cNvPr id="13" name="Picture 12" descr="A photo shows a female teacher standing among four students. Three girls and a boy, stand on either side. The teacher is holding a folder in her right hand and looking at the boy and the girl on her right.">
              <a:extLst>
                <a:ext uri="{FF2B5EF4-FFF2-40B4-BE49-F238E27FC236}">
                  <a16:creationId xmlns:a16="http://schemas.microsoft.com/office/drawing/2014/main" id="{45B9570E-128B-F140-B7B3-98259C0B27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 y="-1"/>
              <a:ext cx="12841111" cy="7223125"/>
            </a:xfrm>
            <a:prstGeom prst="rect">
              <a:avLst/>
            </a:prstGeom>
          </p:spPr>
        </p:pic>
        <p:sp>
          <p:nvSpPr>
            <p:cNvPr id="14" name="Rectangle 13" descr="&quot;&quot;">
              <a:extLst>
                <a:ext uri="{FF2B5EF4-FFF2-40B4-BE49-F238E27FC236}">
                  <a16:creationId xmlns:a16="http://schemas.microsoft.com/office/drawing/2014/main" id="{528465CD-FAD4-694B-B106-6958725372C7}"/>
                </a:ext>
              </a:extLst>
            </p:cNvPr>
            <p:cNvSpPr/>
            <p:nvPr/>
          </p:nvSpPr>
          <p:spPr>
            <a:xfrm>
              <a:off x="175" y="-2"/>
              <a:ext cx="12841113"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56210" y="2430780"/>
            <a:ext cx="12515850" cy="470539"/>
          </a:xfrm>
        </p:spPr>
        <p:txBody>
          <a:bodyPr/>
          <a:lstStyle/>
          <a:p>
            <a:pPr algn="ctr"/>
            <a:r>
              <a:rPr lang="en-US" sz="2110">
                <a:solidFill>
                  <a:schemeClr val="bg1"/>
                </a:solidFill>
              </a:rPr>
              <a:t>V</a:t>
            </a:r>
          </a:p>
        </p:txBody>
      </p:sp>
      <p:sp>
        <p:nvSpPr>
          <p:cNvPr id="9" name="Rectangle 8" descr="&quot;&quot;">
            <a:extLst>
              <a:ext uri="{FF2B5EF4-FFF2-40B4-BE49-F238E27FC236}">
                <a16:creationId xmlns:a16="http://schemas.microsoft.com/office/drawing/2014/main" id="{61E5303A-0E43-3946-B19A-DD88BB02B0BE}"/>
              </a:ext>
            </a:extLst>
          </p:cNvPr>
          <p:cNvSpPr/>
          <p:nvPr/>
        </p:nvSpPr>
        <p:spPr>
          <a:xfrm>
            <a:off x="5842159" y="3137647"/>
            <a:ext cx="1155700" cy="96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endParaRPr>
          </a:p>
        </p:txBody>
      </p:sp>
      <p:sp>
        <p:nvSpPr>
          <p:cNvPr id="7" name="Title 6"/>
          <p:cNvSpPr>
            <a:spLocks noGrp="1"/>
          </p:cNvSpPr>
          <p:nvPr>
            <p:ph type="title"/>
          </p:nvPr>
        </p:nvSpPr>
        <p:spPr>
          <a:xfrm>
            <a:off x="30569" y="3218715"/>
            <a:ext cx="12841111" cy="663349"/>
          </a:xfrm>
        </p:spPr>
        <p:txBody>
          <a:bodyPr>
            <a:normAutofit/>
          </a:bodyPr>
          <a:lstStyle/>
          <a:p>
            <a:pPr algn="ctr"/>
            <a:r>
              <a:rPr lang="en-US" sz="3792">
                <a:solidFill>
                  <a:srgbClr val="FFFFFF"/>
                </a:solidFill>
                <a:latin typeface="Arial" panose="020B0604020202020204" pitchFamily="34" charset="0"/>
                <a:ea typeface="Roboto Slab" pitchFamily="2" charset="0"/>
                <a:cs typeface="Arial" panose="020B0604020202020204" pitchFamily="34" charset="0"/>
              </a:rPr>
              <a:t>Q &amp; A</a:t>
            </a:r>
            <a:endParaRPr lang="en-US"/>
          </a:p>
        </p:txBody>
      </p:sp>
    </p:spTree>
    <p:extLst>
      <p:ext uri="{BB962C8B-B14F-4D97-AF65-F5344CB8AC3E}">
        <p14:creationId xmlns:p14="http://schemas.microsoft.com/office/powerpoint/2010/main" val="422240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6">
            <a:extLst>
              <a:ext uri="{FF2B5EF4-FFF2-40B4-BE49-F238E27FC236}">
                <a16:creationId xmlns:a16="http://schemas.microsoft.com/office/drawing/2014/main" id="{FFCD8AE9-CEF8-A740-ADC1-44ADF23E39A2}"/>
              </a:ext>
            </a:extLst>
          </p:cNvPr>
          <p:cNvSpPr txBox="1">
            <a:spLocks/>
          </p:cNvSpPr>
          <p:nvPr/>
        </p:nvSpPr>
        <p:spPr>
          <a:xfrm>
            <a:off x="376757" y="5017141"/>
            <a:ext cx="3940362" cy="870238"/>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71C5E8"/>
              </a:buClr>
              <a:buNone/>
            </a:pPr>
            <a:r>
              <a:rPr lang="en-US" sz="2106" b="1">
                <a:solidFill>
                  <a:schemeClr val="accent4"/>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preap@</a:t>
            </a:r>
            <a:r>
              <a:rPr lang="en-US" sz="2106" b="1">
                <a:solidFill>
                  <a:schemeClr val="accent4"/>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collegeboard.org</a:t>
            </a:r>
            <a:endParaRPr lang="en-US" sz="2106" b="1">
              <a:solidFill>
                <a:schemeClr val="accent4"/>
              </a:solidFill>
              <a:latin typeface="Roboto" panose="02000000000000000000" pitchFamily="2" charset="0"/>
              <a:ea typeface="Roboto" panose="02000000000000000000" pitchFamily="2" charset="0"/>
            </a:endParaRPr>
          </a:p>
          <a:p>
            <a:pPr marL="0" indent="0">
              <a:buClr>
                <a:srgbClr val="71C5E8"/>
              </a:buClr>
              <a:buNone/>
            </a:pPr>
            <a:r>
              <a:rPr lang="en-US" sz="2106" b="1">
                <a:solidFill>
                  <a:schemeClr val="accent4"/>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preap.org</a:t>
            </a:r>
            <a:endParaRPr lang="en-US" sz="2106" b="1">
              <a:solidFill>
                <a:schemeClr val="accent4"/>
              </a:solidFill>
              <a:latin typeface="Roboto" panose="02000000000000000000" pitchFamily="2" charset="0"/>
              <a:ea typeface="Roboto" panose="02000000000000000000" pitchFamily="2" charset="0"/>
            </a:endParaRPr>
          </a:p>
          <a:p>
            <a:pPr>
              <a:buClr>
                <a:srgbClr val="71C5E8"/>
              </a:buClr>
              <a:buFont typeface="Wingdings" pitchFamily="2" charset="2"/>
              <a:buChar char="§"/>
            </a:pPr>
            <a:endParaRPr lang="en-US" sz="1685">
              <a:latin typeface="Roboto" panose="02000000000000000000" pitchFamily="2" charset="0"/>
              <a:ea typeface="Roboto" panose="02000000000000000000" pitchFamily="2" charset="0"/>
              <a:cs typeface="Roboto" panose="02000000000000000000" pitchFamily="2" charset="0"/>
            </a:endParaRPr>
          </a:p>
        </p:txBody>
      </p:sp>
      <p:sp>
        <p:nvSpPr>
          <p:cNvPr id="18" name="Прямоугольник 5">
            <a:extLst>
              <a:ext uri="{FF2B5EF4-FFF2-40B4-BE49-F238E27FC236}">
                <a16:creationId xmlns:a16="http://schemas.microsoft.com/office/drawing/2014/main" id="{236DAE32-370E-334C-A455-2298D76A336D}"/>
              </a:ext>
            </a:extLst>
          </p:cNvPr>
          <p:cNvSpPr/>
          <p:nvPr/>
        </p:nvSpPr>
        <p:spPr>
          <a:xfrm>
            <a:off x="283426" y="4089798"/>
            <a:ext cx="4405721" cy="870238"/>
          </a:xfrm>
          <a:prstGeom prst="rect">
            <a:avLst/>
          </a:prstGeom>
        </p:spPr>
        <p:txBody>
          <a:bodyPr wrap="square" anchor="t">
            <a:spAutoFit/>
          </a:bodyPr>
          <a:lstStyle/>
          <a:p>
            <a:r>
              <a:rPr lang="en-US" sz="5055">
                <a:latin typeface="Roboto Slab"/>
                <a:ea typeface="Roboto Slab" pitchFamily="2" charset="0"/>
              </a:rPr>
              <a:t>Thank you</a:t>
            </a:r>
            <a:endParaRPr lang="en-US" sz="5055">
              <a:latin typeface="Roboto Slab"/>
            </a:endParaRPr>
          </a:p>
        </p:txBody>
      </p:sp>
      <p:sp>
        <p:nvSpPr>
          <p:cNvPr id="20" name="TextBox 19">
            <a:extLst>
              <a:ext uri="{FF2B5EF4-FFF2-40B4-BE49-F238E27FC236}">
                <a16:creationId xmlns:a16="http://schemas.microsoft.com/office/drawing/2014/main" id="{DE9224CE-3F8D-1A4B-BE25-FA456A39F617}"/>
              </a:ext>
            </a:extLst>
          </p:cNvPr>
          <p:cNvSpPr txBox="1"/>
          <p:nvPr/>
        </p:nvSpPr>
        <p:spPr>
          <a:xfrm>
            <a:off x="1842178" y="6699670"/>
            <a:ext cx="1495922" cy="253916"/>
          </a:xfrm>
          <a:prstGeom prst="rect">
            <a:avLst/>
          </a:prstGeom>
          <a:noFill/>
        </p:spPr>
        <p:txBody>
          <a:bodyPr wrap="none" lIns="91440" tIns="45720" rIns="91440" bIns="45720" rtlCol="0" anchor="t">
            <a:spAutoFit/>
          </a:bodyPr>
          <a:lstStyle/>
          <a:p>
            <a:r>
              <a:rPr lang="en-US" sz="1050">
                <a:latin typeface="Roboto"/>
                <a:ea typeface="Roboto"/>
              </a:rPr>
              <a:t>© 2021 College Board</a:t>
            </a:r>
          </a:p>
        </p:txBody>
      </p:sp>
      <p:pic>
        <p:nvPicPr>
          <p:cNvPr id="4" name="Picture 3">
            <a:extLst>
              <a:ext uri="{FF2B5EF4-FFF2-40B4-BE49-F238E27FC236}">
                <a16:creationId xmlns:a16="http://schemas.microsoft.com/office/drawing/2014/main" id="{F0C191C7-48DC-5D4E-ABDE-B5569B9A6D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757" y="921493"/>
            <a:ext cx="3221905" cy="607270"/>
          </a:xfrm>
          <a:prstGeom prst="rect">
            <a:avLst/>
          </a:prstGeom>
        </p:spPr>
      </p:pic>
      <p:grpSp>
        <p:nvGrpSpPr>
          <p:cNvPr id="7" name="Group 6">
            <a:extLst>
              <a:ext uri="{FF2B5EF4-FFF2-40B4-BE49-F238E27FC236}">
                <a16:creationId xmlns:a16="http://schemas.microsoft.com/office/drawing/2014/main" id="{72333AB1-8A20-47BE-B411-400207DC8326}"/>
              </a:ext>
            </a:extLst>
          </p:cNvPr>
          <p:cNvGrpSpPr/>
          <p:nvPr/>
        </p:nvGrpSpPr>
        <p:grpSpPr>
          <a:xfrm>
            <a:off x="4348651" y="881338"/>
            <a:ext cx="8524169" cy="5847022"/>
            <a:chOff x="4348651" y="881338"/>
            <a:chExt cx="8524169" cy="5847022"/>
          </a:xfrm>
        </p:grpSpPr>
        <p:pic>
          <p:nvPicPr>
            <p:cNvPr id="11" name="Picture 4" descr="C:\Users\Katie\Desktop\Sji\college-board\C06 FYM Roadshow Deck Folder\Links\laptop-01.png">
              <a:extLst>
                <a:ext uri="{FF2B5EF4-FFF2-40B4-BE49-F238E27FC236}">
                  <a16:creationId xmlns:a16="http://schemas.microsoft.com/office/drawing/2014/main" id="{91E3FB5B-CA90-CF43-B265-224F72D66AB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953" r="3794"/>
            <a:stretch/>
          </p:blipFill>
          <p:spPr bwMode="auto">
            <a:xfrm>
              <a:off x="4348651" y="881338"/>
              <a:ext cx="8524169" cy="58470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aphical user interface&#10;&#10;Description automatically generated">
              <a:extLst>
                <a:ext uri="{FF2B5EF4-FFF2-40B4-BE49-F238E27FC236}">
                  <a16:creationId xmlns:a16="http://schemas.microsoft.com/office/drawing/2014/main" id="{3BA947BA-46A8-4093-BD02-EFBDDDA80E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513" t="618" r="6513"/>
            <a:stretch/>
          </p:blipFill>
          <p:spPr>
            <a:xfrm>
              <a:off x="5776007" y="1998227"/>
              <a:ext cx="5773345" cy="3464400"/>
            </a:xfrm>
            <a:prstGeom prst="rect">
              <a:avLst/>
            </a:prstGeom>
          </p:spPr>
        </p:pic>
      </p:grpSp>
    </p:spTree>
    <p:extLst>
      <p:ext uri="{BB962C8B-B14F-4D97-AF65-F5344CB8AC3E}">
        <p14:creationId xmlns:p14="http://schemas.microsoft.com/office/powerpoint/2010/main" val="80411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hoto shows a female and male student seated at a table and looking at a sheet of paper kept on top of an open book. The female student is holding a pencil. Both students are smiling at the instructor who is standing to the right of the female student.">
            <a:extLst>
              <a:ext uri="{FF2B5EF4-FFF2-40B4-BE49-F238E27FC236}">
                <a16:creationId xmlns:a16="http://schemas.microsoft.com/office/drawing/2014/main" id="{845000A3-6E84-DF4D-96A7-738F8A44FE8C}"/>
              </a:ext>
            </a:extLst>
          </p:cNvPr>
          <p:cNvPicPr>
            <a:picLocks noChangeAspect="1"/>
          </p:cNvPicPr>
          <p:nvPr/>
        </p:nvPicPr>
        <p:blipFill rotWithShape="1">
          <a:blip r:embed="rId2" cstate="hqprint">
            <a:alphaModFix amt="15000"/>
            <a:extLst>
              <a:ext uri="{28A0092B-C50C-407E-A947-70E740481C1C}">
                <a14:useLocalDpi xmlns:a14="http://schemas.microsoft.com/office/drawing/2010/main"/>
              </a:ext>
            </a:extLst>
          </a:blip>
          <a:srcRect/>
          <a:stretch/>
        </p:blipFill>
        <p:spPr>
          <a:xfrm>
            <a:off x="88" y="-1"/>
            <a:ext cx="12841112" cy="7223126"/>
          </a:xfrm>
          <a:prstGeom prst="rect">
            <a:avLst/>
          </a:prstGeom>
          <a:solidFill>
            <a:srgbClr val="009CDE"/>
          </a:solidFill>
        </p:spPr>
      </p:pic>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5943600" y="2476500"/>
            <a:ext cx="990600" cy="470539"/>
          </a:xfrm>
        </p:spPr>
        <p:txBody>
          <a:bodyPr/>
          <a:lstStyle/>
          <a:p>
            <a:pPr algn="ctr"/>
            <a:r>
              <a:rPr lang="en-US" sz="2110">
                <a:solidFill>
                  <a:schemeClr val="bg1"/>
                </a:solidFill>
                <a:latin typeface="Roboto"/>
                <a:cs typeface="Arial" pitchFamily="34" charset="0"/>
              </a:rPr>
              <a:t>I</a:t>
            </a:r>
          </a:p>
        </p:txBody>
      </p:sp>
      <p:sp>
        <p:nvSpPr>
          <p:cNvPr id="7" name="Title 6"/>
          <p:cNvSpPr>
            <a:spLocks noGrp="1"/>
          </p:cNvSpPr>
          <p:nvPr>
            <p:ph type="title"/>
          </p:nvPr>
        </p:nvSpPr>
        <p:spPr>
          <a:xfrm>
            <a:off x="3371850" y="3213269"/>
            <a:ext cx="6096000" cy="741185"/>
          </a:xfrm>
        </p:spPr>
        <p:txBody>
          <a:bodyPr>
            <a:normAutofit/>
          </a:bodyPr>
          <a:lstStyle/>
          <a:p>
            <a:pPr algn="ctr"/>
            <a:r>
              <a:rPr lang="en-US" sz="3792" b="1">
                <a:solidFill>
                  <a:srgbClr val="FFFFFF"/>
                </a:solidFill>
                <a:latin typeface="Arial" panose="020B0604020202020204" pitchFamily="34" charset="0"/>
                <a:ea typeface="Roboto Slab" pitchFamily="2" charset="0"/>
                <a:cs typeface="Arial" panose="020B0604020202020204" pitchFamily="34" charset="0"/>
              </a:rPr>
              <a:t>What Is Pre-AP?</a:t>
            </a:r>
            <a:endParaRPr lang="en-US"/>
          </a:p>
        </p:txBody>
      </p:sp>
      <p:sp>
        <p:nvSpPr>
          <p:cNvPr id="16" name="Rectangle 15" descr="&quot;&quot;">
            <a:extLst>
              <a:ext uri="{FF2B5EF4-FFF2-40B4-BE49-F238E27FC236}">
                <a16:creationId xmlns:a16="http://schemas.microsoft.com/office/drawing/2014/main" id="{0AE994B8-E3B0-6E4C-B6EE-5CA1FFECF685}"/>
              </a:ext>
            </a:extLst>
          </p:cNvPr>
          <p:cNvSpPr/>
          <p:nvPr/>
        </p:nvSpPr>
        <p:spPr>
          <a:xfrm>
            <a:off x="3416800" y="3137647"/>
            <a:ext cx="6008090" cy="9630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96" b="0" i="0" u="none" strike="noStrike" kern="0" cap="none" spc="0" normalizeH="0" baseline="0" noProof="0">
              <a:ln>
                <a:noFill/>
              </a:ln>
              <a:solidFill>
                <a:srgbClr val="DCDCD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91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D40234-5F7D-4241-8BBC-40294866A337}"/>
              </a:ext>
            </a:extLst>
          </p:cNvPr>
          <p:cNvSpPr>
            <a:spLocks noGrp="1"/>
          </p:cNvSpPr>
          <p:nvPr>
            <p:ph type="title"/>
          </p:nvPr>
        </p:nvSpPr>
        <p:spPr>
          <a:xfrm>
            <a:off x="391486" y="620372"/>
            <a:ext cx="4406106" cy="1175706"/>
          </a:xfrm>
          <a:noFill/>
          <a:ln w="9525">
            <a:noFill/>
            <a:miter lim="800000"/>
            <a:headEnd/>
            <a:tailEnd/>
          </a:ln>
          <a:effectLst/>
        </p:spPr>
        <p:txBody>
          <a:bodyPr vert="horz" wrap="square" lIns="0" tIns="137160" rIns="0" bIns="0" numCol="1" anchor="t" anchorCtr="0" compatLnSpc="1">
            <a:prstTxWarp prst="textNoShape">
              <a:avLst/>
            </a:prstTxWarp>
            <a:spAutoFit/>
          </a:bodyPr>
          <a:lstStyle/>
          <a:p>
            <a:r>
              <a:rPr lang="en-US" sz="3370">
                <a:latin typeface="Arial" panose="020B0604020202020204" pitchFamily="34" charset="0"/>
                <a:ea typeface="Roboto Slab" charset="0"/>
                <a:cs typeface="Arial" panose="020B0604020202020204" pitchFamily="34" charset="0"/>
              </a:rPr>
              <a:t>Pre-AP Approach to Teaching and Learning</a:t>
            </a:r>
          </a:p>
        </p:txBody>
      </p:sp>
      <p:sp>
        <p:nvSpPr>
          <p:cNvPr id="10" name="Text Placeholder 9"/>
          <p:cNvSpPr>
            <a:spLocks noGrp="1"/>
          </p:cNvSpPr>
          <p:nvPr>
            <p:ph type="body" sz="quarter" idx="10"/>
          </p:nvPr>
        </p:nvSpPr>
        <p:spPr>
          <a:xfrm>
            <a:off x="285750" y="4860758"/>
            <a:ext cx="2381250" cy="976483"/>
          </a:xfrm>
        </p:spPr>
        <p:txBody>
          <a:bodyPr/>
          <a:lstStyle/>
          <a:p>
            <a:pPr marL="0" lvl="0" indent="0">
              <a:buClr>
                <a:srgbClr val="FFFFFF"/>
              </a:buClr>
              <a:buNone/>
            </a:pPr>
            <a:r>
              <a:rPr lang="en-US" altLang="zh-CN" sz="2000" b="1">
                <a:solidFill>
                  <a:srgbClr val="1E1E1E"/>
                </a:solidFill>
                <a:latin typeface="Arial" panose="020B0604020202020204" pitchFamily="34" charset="0"/>
                <a:ea typeface="Roboto Slab" pitchFamily="2" charset="0"/>
                <a:cs typeface="Arial" panose="020B0604020202020204" pitchFamily="34" charset="0"/>
              </a:rPr>
              <a:t>Educators Bring</a:t>
            </a:r>
            <a:r>
              <a:rPr lang="en-US" altLang="zh-CN" sz="2000" b="1" baseline="0">
                <a:solidFill>
                  <a:srgbClr val="1E1E1E"/>
                </a:solidFill>
                <a:latin typeface="Arial" panose="020B0604020202020204" pitchFamily="34" charset="0"/>
                <a:ea typeface="Roboto Slab" pitchFamily="2" charset="0"/>
                <a:cs typeface="Arial" panose="020B0604020202020204" pitchFamily="34" charset="0"/>
              </a:rPr>
              <a:t> </a:t>
            </a:r>
            <a:r>
              <a:rPr lang="en-US" altLang="zh-CN" sz="2000" b="1">
                <a:solidFill>
                  <a:srgbClr val="1E1E1E"/>
                </a:solidFill>
                <a:latin typeface="Arial" panose="020B0604020202020204" pitchFamily="34" charset="0"/>
                <a:ea typeface="Roboto Slab" pitchFamily="2" charset="0"/>
                <a:cs typeface="Arial" panose="020B0604020202020204" pitchFamily="34" charset="0"/>
              </a:rPr>
              <a:t>it All Together</a:t>
            </a:r>
            <a:endParaRPr lang="en-US" altLang="zh-CN" sz="2400">
              <a:solidFill>
                <a:srgbClr val="009CDE"/>
              </a:solidFill>
              <a:latin typeface="Arial" panose="020B0604020202020204" pitchFamily="34" charset="0"/>
              <a:cs typeface="Arial" panose="020B0604020202020204" pitchFamily="34" charset="0"/>
            </a:endParaRPr>
          </a:p>
        </p:txBody>
      </p:sp>
      <p:pic>
        <p:nvPicPr>
          <p:cNvPr id="22" name="Picture 21" descr="A diagram shows a triangle formed by three different shaded layers. Each layer denotes the Pre-A P approach to teaching and learning. These three approaches collectively represent ">
            <a:extLst>
              <a:ext uri="{FF2B5EF4-FFF2-40B4-BE49-F238E27FC236}">
                <a16:creationId xmlns:a16="http://schemas.microsoft.com/office/drawing/2014/main" id="{0058C548-2D25-454D-A6F8-470CBBA68553}"/>
              </a:ext>
            </a:extLst>
          </p:cNvPr>
          <p:cNvPicPr>
            <a:picLocks noChangeAspect="1"/>
          </p:cNvPicPr>
          <p:nvPr/>
        </p:nvPicPr>
        <p:blipFill>
          <a:blip r:embed="rId3"/>
          <a:stretch>
            <a:fillRect/>
          </a:stretch>
        </p:blipFill>
        <p:spPr>
          <a:xfrm>
            <a:off x="6699134" y="629277"/>
            <a:ext cx="4920694" cy="5734910"/>
          </a:xfrm>
          <a:prstGeom prst="rect">
            <a:avLst/>
          </a:prstGeom>
        </p:spPr>
      </p:pic>
      <p:sp>
        <p:nvSpPr>
          <p:cNvPr id="24" name="Text Placeholder 23"/>
          <p:cNvSpPr>
            <a:spLocks noGrp="1"/>
          </p:cNvSpPr>
          <p:nvPr>
            <p:ph type="body" sz="quarter" idx="12"/>
          </p:nvPr>
        </p:nvSpPr>
        <p:spPr>
          <a:xfrm>
            <a:off x="7486650" y="3432008"/>
            <a:ext cx="1710931" cy="1066800"/>
          </a:xfrm>
        </p:spPr>
        <p:txBody>
          <a:bodyPr/>
          <a:lstStyle/>
          <a:p>
            <a:pPr marL="0" lvl="0" indent="0" defTabSz="914316" fontAlgn="auto">
              <a:spcBef>
                <a:spcPts val="0"/>
              </a:spcBef>
              <a:spcAft>
                <a:spcPts val="0"/>
              </a:spcAft>
              <a:buClrTx/>
              <a:buSzTx/>
              <a:buNone/>
              <a:defRPr/>
            </a:pPr>
            <a:r>
              <a:rPr lang="en-US" sz="1685" b="1" noProof="0" dirty="0">
                <a:solidFill>
                  <a:srgbClr val="1E1E1E"/>
                </a:solidFill>
                <a:latin typeface="Arial" panose="020B0604020202020204" pitchFamily="34" charset="0"/>
                <a:ea typeface="Roboto Slab" pitchFamily="2" charset="0"/>
                <a:cs typeface="Arial" panose="020B0604020202020204" pitchFamily="34" charset="0"/>
              </a:rPr>
              <a:t>High-Quality Professional Learning</a:t>
            </a:r>
            <a:endParaRPr lang="en-US" sz="1685" noProof="0" dirty="0">
              <a:solidFill>
                <a:srgbClr val="1E1E1E"/>
              </a:solidFill>
              <a:latin typeface="Arial" panose="020B0604020202020204" pitchFamily="34" charset="0"/>
              <a:ea typeface="Roboto" panose="02000000000000000000" pitchFamily="2" charset="0"/>
              <a:cs typeface="Arial" panose="020B0604020202020204" pitchFamily="34" charset="0"/>
            </a:endParaRPr>
          </a:p>
        </p:txBody>
      </p:sp>
      <p:grpSp>
        <p:nvGrpSpPr>
          <p:cNvPr id="20" name="Group 19" descr="along with a people icon, at the center of the triangle.">
            <a:extLst>
              <a:ext uri="{FF2B5EF4-FFF2-40B4-BE49-F238E27FC236}">
                <a16:creationId xmlns:a16="http://schemas.microsoft.com/office/drawing/2014/main" id="{5165A99C-2BD0-4754-9D80-53AF8C35FE05}"/>
              </a:ext>
            </a:extLst>
          </p:cNvPr>
          <p:cNvGrpSpPr/>
          <p:nvPr/>
        </p:nvGrpSpPr>
        <p:grpSpPr>
          <a:xfrm>
            <a:off x="7730831" y="2619753"/>
            <a:ext cx="775405" cy="774797"/>
            <a:chOff x="5691514" y="4575025"/>
            <a:chExt cx="736209" cy="735631"/>
          </a:xfrm>
        </p:grpSpPr>
        <p:sp>
          <p:nvSpPr>
            <p:cNvPr id="21" name="Oval 20" descr="&quot;&quot;">
              <a:extLst>
                <a:ext uri="{FF2B5EF4-FFF2-40B4-BE49-F238E27FC236}">
                  <a16:creationId xmlns:a16="http://schemas.microsoft.com/office/drawing/2014/main" id="{C5C06551-7F45-4D43-BAFE-B77A7EF1DF4F}"/>
                </a:ext>
              </a:extLst>
            </p:cNvPr>
            <p:cNvSpPr/>
            <p:nvPr/>
          </p:nvSpPr>
          <p:spPr>
            <a:xfrm>
              <a:off x="5693622" y="4575025"/>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7917" tIns="37917" rIns="37917" bIns="37917" rtlCol="0" anchor="ctr">
              <a:normAutofit/>
            </a:bodyPr>
            <a:lstStyle/>
            <a:p>
              <a:pPr algn="ctr" defTabSz="963046">
                <a:defRPr/>
              </a:pPr>
              <a:endParaRPr lang="en-US" sz="2106" b="1">
                <a:solidFill>
                  <a:srgbClr val="FFFFFF"/>
                </a:solidFill>
                <a:latin typeface="Arial" panose="020B0604020202020204" pitchFamily="34" charset="0"/>
                <a:cs typeface="Arial" panose="020B0604020202020204" pitchFamily="34" charset="0"/>
              </a:endParaRPr>
            </a:p>
          </p:txBody>
        </p:sp>
        <p:pic>
          <p:nvPicPr>
            <p:cNvPr id="23" name="Picture 22" descr="along with a people icon, at the center of the triangle.">
              <a:extLst>
                <a:ext uri="{FF2B5EF4-FFF2-40B4-BE49-F238E27FC236}">
                  <a16:creationId xmlns:a16="http://schemas.microsoft.com/office/drawing/2014/main" id="{45391ECF-C7DA-4B8F-882F-3C70F7C4B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514" y="4579136"/>
              <a:ext cx="736209" cy="731520"/>
            </a:xfrm>
            <a:prstGeom prst="rect">
              <a:avLst/>
            </a:prstGeom>
          </p:spPr>
        </p:pic>
      </p:grpSp>
      <p:sp>
        <p:nvSpPr>
          <p:cNvPr id="2" name="TextBox 1" hidden="1"/>
          <p:cNvSpPr txBox="1"/>
          <p:nvPr/>
        </p:nvSpPr>
        <p:spPr>
          <a:xfrm>
            <a:off x="3574709" y="2007208"/>
            <a:ext cx="4280586" cy="380480"/>
          </a:xfrm>
          <a:prstGeom prst="rect">
            <a:avLst/>
          </a:prstGeom>
          <a:noFill/>
        </p:spPr>
        <p:txBody>
          <a:bodyPr wrap="none" lIns="36000" tIns="36000" rIns="36000" bIns="36000" rtlCol="0">
            <a:spAutoFit/>
          </a:bodyPr>
          <a:lstStyle/>
          <a:p>
            <a:r>
              <a:rPr lang="en-US" sz="2000"/>
              <a:t>The three approaches are as follows:</a:t>
            </a:r>
          </a:p>
        </p:txBody>
      </p:sp>
      <p:sp>
        <p:nvSpPr>
          <p:cNvPr id="15" name="Text Placeholder 14"/>
          <p:cNvSpPr>
            <a:spLocks noGrp="1"/>
          </p:cNvSpPr>
          <p:nvPr>
            <p:ph type="body" sz="quarter" idx="11"/>
          </p:nvPr>
        </p:nvSpPr>
        <p:spPr>
          <a:xfrm>
            <a:off x="4381500" y="3431720"/>
            <a:ext cx="2228850" cy="1298551"/>
          </a:xfrm>
        </p:spPr>
        <p:txBody>
          <a:bodyPr>
            <a:normAutofit/>
          </a:bodyPr>
          <a:lstStyle/>
          <a:p>
            <a:pPr marL="0" lvl="0" indent="0" defTabSz="914316" fontAlgn="auto">
              <a:spcBef>
                <a:spcPts val="0"/>
              </a:spcBef>
              <a:spcAft>
                <a:spcPts val="0"/>
              </a:spcAft>
              <a:buClrTx/>
              <a:buSzTx/>
              <a:buNone/>
              <a:defRPr/>
            </a:pPr>
            <a:r>
              <a:rPr lang="en-US" sz="1685" b="1" noProof="0">
                <a:solidFill>
                  <a:srgbClr val="1E1E1E"/>
                </a:solidFill>
                <a:latin typeface="Arial" panose="020B0604020202020204" pitchFamily="34" charset="0"/>
                <a:ea typeface="Roboto Slab" pitchFamily="2" charset="0"/>
                <a:cs typeface="Arial" panose="020B0604020202020204" pitchFamily="34" charset="0"/>
              </a:rPr>
              <a:t>Focused Content</a:t>
            </a:r>
          </a:p>
          <a:p>
            <a:pPr marL="0" lvl="0" indent="0" defTabSz="914316" fontAlgn="auto">
              <a:spcBef>
                <a:spcPts val="0"/>
              </a:spcBef>
              <a:spcAft>
                <a:spcPts val="0"/>
              </a:spcAft>
              <a:buClrTx/>
              <a:buSzTx/>
              <a:buNone/>
              <a:defRPr/>
            </a:pPr>
            <a:r>
              <a:rPr lang="en-US" sz="1685" noProof="0">
                <a:solidFill>
                  <a:srgbClr val="1E1E1E"/>
                </a:solidFill>
                <a:latin typeface="Arial" panose="020B0604020202020204" pitchFamily="34" charset="0"/>
                <a:ea typeface="Roboto" panose="02000000000000000000" pitchFamily="2" charset="0"/>
                <a:cs typeface="Arial" panose="020B0604020202020204" pitchFamily="34" charset="0"/>
              </a:rPr>
              <a:t>Course Frameworks,</a:t>
            </a:r>
            <a:r>
              <a:rPr lang="en-US" sz="1685" baseline="0" noProof="0">
                <a:solidFill>
                  <a:srgbClr val="1E1E1E"/>
                </a:solidFill>
                <a:latin typeface="Arial" panose="020B0604020202020204" pitchFamily="34" charset="0"/>
                <a:ea typeface="Roboto" panose="02000000000000000000" pitchFamily="2" charset="0"/>
                <a:cs typeface="Arial" panose="020B0604020202020204" pitchFamily="34" charset="0"/>
              </a:rPr>
              <a:t> </a:t>
            </a:r>
            <a:r>
              <a:rPr lang="en-US" sz="1685" noProof="0">
                <a:solidFill>
                  <a:srgbClr val="1E1E1E"/>
                </a:solidFill>
                <a:latin typeface="Arial" panose="020B0604020202020204" pitchFamily="34" charset="0"/>
                <a:ea typeface="Roboto" panose="02000000000000000000" pitchFamily="2" charset="0"/>
                <a:cs typeface="Arial" panose="020B0604020202020204" pitchFamily="34" charset="0"/>
              </a:rPr>
              <a:t>Model Lessons</a:t>
            </a:r>
            <a:endParaRPr lang="en-US"/>
          </a:p>
        </p:txBody>
      </p:sp>
      <p:pic>
        <p:nvPicPr>
          <p:cNvPr id="11" name="Picture 10" descr="An icon representing this approach shows an open book.">
            <a:extLst>
              <a:ext uri="{FF2B5EF4-FFF2-40B4-BE49-F238E27FC236}">
                <a16:creationId xmlns:a16="http://schemas.microsoft.com/office/drawing/2014/main" id="{D2EEF1BC-8E00-D64B-84AA-3F71394F08DA}"/>
              </a:ext>
            </a:extLst>
          </p:cNvPr>
          <p:cNvPicPr>
            <a:picLocks noChangeAspect="1"/>
          </p:cNvPicPr>
          <p:nvPr/>
        </p:nvPicPr>
        <p:blipFill>
          <a:blip r:embed="rId5"/>
          <a:stretch>
            <a:fillRect/>
          </a:stretch>
        </p:blipFill>
        <p:spPr>
          <a:xfrm>
            <a:off x="4988347" y="2551863"/>
            <a:ext cx="842686" cy="842686"/>
          </a:xfrm>
          <a:prstGeom prst="rect">
            <a:avLst/>
          </a:prstGeom>
        </p:spPr>
      </p:pic>
      <p:sp>
        <p:nvSpPr>
          <p:cNvPr id="25" name="Text Placeholder 24"/>
          <p:cNvSpPr>
            <a:spLocks noGrp="1"/>
          </p:cNvSpPr>
          <p:nvPr>
            <p:ph type="body" sz="quarter" idx="13"/>
          </p:nvPr>
        </p:nvSpPr>
        <p:spPr>
          <a:xfrm>
            <a:off x="10039980" y="1182030"/>
            <a:ext cx="2456533" cy="1602278"/>
          </a:xfrm>
        </p:spPr>
        <p:txBody>
          <a:bodyPr>
            <a:normAutofit/>
          </a:bodyPr>
          <a:lstStyle/>
          <a:p>
            <a:pPr marL="0" lvl="0" indent="0" defTabSz="914316" fontAlgn="auto">
              <a:lnSpc>
                <a:spcPct val="90000"/>
              </a:lnSpc>
              <a:spcBef>
                <a:spcPts val="999"/>
              </a:spcBef>
              <a:spcAft>
                <a:spcPts val="0"/>
              </a:spcAft>
              <a:buClr>
                <a:srgbClr val="FFFFFF"/>
              </a:buClr>
              <a:buSzTx/>
              <a:buNone/>
              <a:defRPr/>
            </a:pPr>
            <a:r>
              <a:rPr lang="en-US" sz="1685" b="1" noProof="0">
                <a:solidFill>
                  <a:srgbClr val="1E1E1E"/>
                </a:solidFill>
                <a:latin typeface="Arial" panose="020B0604020202020204" pitchFamily="34" charset="0"/>
                <a:ea typeface="Roboto Slab" pitchFamily="2" charset="0"/>
                <a:cs typeface="Arial" panose="020B0604020202020204" pitchFamily="34" charset="0"/>
              </a:rPr>
              <a:t>Horizontally and Vertically Aligned Instruction</a:t>
            </a:r>
            <a:br>
              <a:rPr lang="en-US" sz="1685" b="1" noProof="0">
                <a:solidFill>
                  <a:srgbClr val="1E1E1E"/>
                </a:solidFill>
                <a:latin typeface="Arial" panose="020B0604020202020204" pitchFamily="34" charset="0"/>
                <a:ea typeface="Roboto Slab" pitchFamily="2" charset="0"/>
                <a:cs typeface="Arial" panose="020B0604020202020204" pitchFamily="34" charset="0"/>
              </a:rPr>
            </a:br>
            <a:r>
              <a:rPr lang="en-US" sz="1685" noProof="0">
                <a:solidFill>
                  <a:srgbClr val="1E1E1E"/>
                </a:solidFill>
                <a:latin typeface="Arial" panose="020B0604020202020204" pitchFamily="34" charset="0"/>
                <a:cs typeface="Arial" panose="020B0604020202020204" pitchFamily="34" charset="0"/>
              </a:rPr>
              <a:t>Shared Principles, Areas of Focus</a:t>
            </a:r>
          </a:p>
        </p:txBody>
      </p:sp>
      <p:pic>
        <p:nvPicPr>
          <p:cNvPr id="19" name="Picture 18" descr="An icon representing this approach shows a teacher writing on the board.">
            <a:extLst>
              <a:ext uri="{FF2B5EF4-FFF2-40B4-BE49-F238E27FC236}">
                <a16:creationId xmlns:a16="http://schemas.microsoft.com/office/drawing/2014/main" id="{4C9FDB8C-09A4-C54B-B507-E64CD4B07A73}"/>
              </a:ext>
            </a:extLst>
          </p:cNvPr>
          <p:cNvPicPr>
            <a:picLocks noChangeAspect="1"/>
          </p:cNvPicPr>
          <p:nvPr/>
        </p:nvPicPr>
        <p:blipFill>
          <a:blip r:embed="rId6"/>
          <a:stretch>
            <a:fillRect/>
          </a:stretch>
        </p:blipFill>
        <p:spPr>
          <a:xfrm>
            <a:off x="9159481" y="1217122"/>
            <a:ext cx="842686" cy="842686"/>
          </a:xfrm>
          <a:prstGeom prst="rect">
            <a:avLst/>
          </a:prstGeom>
        </p:spPr>
      </p:pic>
      <p:sp>
        <p:nvSpPr>
          <p:cNvPr id="26" name="Text Placeholder 25"/>
          <p:cNvSpPr>
            <a:spLocks noGrp="1"/>
          </p:cNvSpPr>
          <p:nvPr>
            <p:ph type="body" sz="quarter" idx="14"/>
          </p:nvPr>
        </p:nvSpPr>
        <p:spPr>
          <a:xfrm>
            <a:off x="10044000" y="5028913"/>
            <a:ext cx="2585863" cy="1544538"/>
          </a:xfrm>
        </p:spPr>
        <p:txBody>
          <a:bodyPr/>
          <a:lstStyle/>
          <a:p>
            <a:pPr marL="0" lvl="0" indent="0" defTabSz="914316" fontAlgn="auto">
              <a:lnSpc>
                <a:spcPct val="90000"/>
              </a:lnSpc>
              <a:spcBef>
                <a:spcPts val="999"/>
              </a:spcBef>
              <a:spcAft>
                <a:spcPts val="0"/>
              </a:spcAft>
              <a:buClr>
                <a:srgbClr val="FFFFFF"/>
              </a:buClr>
              <a:buSzTx/>
              <a:buNone/>
              <a:defRPr/>
            </a:pPr>
            <a:r>
              <a:rPr lang="en-US" sz="1685" b="1" noProof="0">
                <a:solidFill>
                  <a:srgbClr val="1E1E1E"/>
                </a:solidFill>
                <a:latin typeface="Arial" panose="020B0604020202020204" pitchFamily="34" charset="0"/>
                <a:ea typeface="Roboto Slab" pitchFamily="2" charset="0"/>
                <a:cs typeface="Arial" panose="020B0604020202020204" pitchFamily="34" charset="0"/>
              </a:rPr>
              <a:t>Targeted Assessments and Feedback</a:t>
            </a:r>
            <a:br>
              <a:rPr lang="en-US" sz="1685" b="1" noProof="0">
                <a:solidFill>
                  <a:srgbClr val="1E1E1E"/>
                </a:solidFill>
                <a:latin typeface="Arial" panose="020B0604020202020204" pitchFamily="34" charset="0"/>
                <a:ea typeface="Roboto Slab" pitchFamily="2" charset="0"/>
                <a:cs typeface="Arial" panose="020B0604020202020204" pitchFamily="34" charset="0"/>
              </a:rPr>
            </a:br>
            <a:r>
              <a:rPr lang="en-US" sz="1685" noProof="0">
                <a:solidFill>
                  <a:srgbClr val="1E1E1E"/>
                </a:solidFill>
                <a:latin typeface="Arial" panose="020B0604020202020204" pitchFamily="34" charset="0"/>
                <a:ea typeface="Roboto Slab" pitchFamily="2" charset="0"/>
                <a:cs typeface="Arial" panose="020B0604020202020204" pitchFamily="34" charset="0"/>
              </a:rPr>
              <a:t>Learning Checkpoints</a:t>
            </a:r>
            <a:r>
              <a:rPr lang="en-US" sz="1685" noProof="0">
                <a:solidFill>
                  <a:srgbClr val="1E1E1E"/>
                </a:solidFill>
                <a:latin typeface="Arial" panose="020B0604020202020204" pitchFamily="34" charset="0"/>
                <a:cs typeface="Arial" panose="020B0604020202020204" pitchFamily="34" charset="0"/>
              </a:rPr>
              <a:t>, Performance Tasks, Final Exam</a:t>
            </a:r>
          </a:p>
        </p:txBody>
      </p:sp>
      <p:pic>
        <p:nvPicPr>
          <p:cNvPr id="12" name="Picture 11" descr="An icon representing this approach shows a magnifying glass hovering on a monitor.">
            <a:extLst>
              <a:ext uri="{FF2B5EF4-FFF2-40B4-BE49-F238E27FC236}">
                <a16:creationId xmlns:a16="http://schemas.microsoft.com/office/drawing/2014/main" id="{6B096418-481A-F242-8D6D-D0F38F733235}"/>
              </a:ext>
            </a:extLst>
          </p:cNvPr>
          <p:cNvPicPr>
            <a:picLocks noChangeAspect="1"/>
          </p:cNvPicPr>
          <p:nvPr/>
        </p:nvPicPr>
        <p:blipFill>
          <a:blip r:embed="rId7"/>
          <a:stretch>
            <a:fillRect/>
          </a:stretch>
        </p:blipFill>
        <p:spPr>
          <a:xfrm>
            <a:off x="9106351" y="5048697"/>
            <a:ext cx="842686" cy="842686"/>
          </a:xfrm>
          <a:prstGeom prst="rect">
            <a:avLst/>
          </a:prstGeom>
        </p:spPr>
      </p:pic>
      <p:pic>
        <p:nvPicPr>
          <p:cNvPr id="3" name="Picture 4" descr="A picture containing person&#10;&#10;Description automatically generated">
            <a:extLst>
              <a:ext uri="{FF2B5EF4-FFF2-40B4-BE49-F238E27FC236}">
                <a16:creationId xmlns:a16="http://schemas.microsoft.com/office/drawing/2014/main" id="{E39B1F8E-F181-5BEF-5571-8AC22FB09FE0}"/>
              </a:ext>
            </a:extLst>
          </p:cNvPr>
          <p:cNvPicPr>
            <a:picLocks noChangeAspect="1"/>
          </p:cNvPicPr>
          <p:nvPr/>
        </p:nvPicPr>
        <p:blipFill>
          <a:blip r:embed="rId8"/>
          <a:stretch>
            <a:fillRect/>
          </a:stretch>
        </p:blipFill>
        <p:spPr>
          <a:xfrm>
            <a:off x="381403" y="1976521"/>
            <a:ext cx="1743099" cy="1838325"/>
          </a:xfrm>
          <a:prstGeom prst="rect">
            <a:avLst/>
          </a:prstGeom>
        </p:spPr>
      </p:pic>
      <p:pic>
        <p:nvPicPr>
          <p:cNvPr id="5" name="Picture 5" descr="A picture containing text, indoor, person, table&#10;&#10;Description automatically generated">
            <a:extLst>
              <a:ext uri="{FF2B5EF4-FFF2-40B4-BE49-F238E27FC236}">
                <a16:creationId xmlns:a16="http://schemas.microsoft.com/office/drawing/2014/main" id="{6590A6A2-C33F-2AB1-E282-1ADD42AB55C0}"/>
              </a:ext>
            </a:extLst>
          </p:cNvPr>
          <p:cNvPicPr>
            <a:picLocks noChangeAspect="1"/>
          </p:cNvPicPr>
          <p:nvPr/>
        </p:nvPicPr>
        <p:blipFill>
          <a:blip r:embed="rId9"/>
          <a:stretch>
            <a:fillRect/>
          </a:stretch>
        </p:blipFill>
        <p:spPr>
          <a:xfrm>
            <a:off x="2104517" y="2298289"/>
            <a:ext cx="2143154" cy="1590675"/>
          </a:xfrm>
          <a:prstGeom prst="rect">
            <a:avLst/>
          </a:prstGeom>
        </p:spPr>
      </p:pic>
      <p:pic>
        <p:nvPicPr>
          <p:cNvPr id="6" name="Picture 6">
            <a:extLst>
              <a:ext uri="{FF2B5EF4-FFF2-40B4-BE49-F238E27FC236}">
                <a16:creationId xmlns:a16="http://schemas.microsoft.com/office/drawing/2014/main" id="{5B4D0AF4-4C62-E266-BA5A-05DC856475CE}"/>
              </a:ext>
            </a:extLst>
          </p:cNvPr>
          <p:cNvPicPr>
            <a:picLocks noChangeAspect="1"/>
          </p:cNvPicPr>
          <p:nvPr/>
        </p:nvPicPr>
        <p:blipFill>
          <a:blip r:embed="rId10"/>
          <a:stretch>
            <a:fillRect/>
          </a:stretch>
        </p:blipFill>
        <p:spPr>
          <a:xfrm>
            <a:off x="831144" y="3320717"/>
            <a:ext cx="2124104" cy="1400175"/>
          </a:xfrm>
          <a:prstGeom prst="rect">
            <a:avLst/>
          </a:prstGeom>
        </p:spPr>
      </p:pic>
    </p:spTree>
    <p:extLst>
      <p:ext uri="{BB962C8B-B14F-4D97-AF65-F5344CB8AC3E}">
        <p14:creationId xmlns:p14="http://schemas.microsoft.com/office/powerpoint/2010/main" val="1649682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976" y="665032"/>
            <a:ext cx="5720556" cy="995042"/>
          </a:xfrm>
        </p:spPr>
        <p:txBody>
          <a:bodyPr/>
          <a:lstStyle/>
          <a:p>
            <a:pPr lvl="0" defTabSz="914400">
              <a:spcBef>
                <a:spcPts val="0"/>
              </a:spcBef>
            </a:pPr>
            <a:r>
              <a:rPr lang="en-US" sz="3370">
                <a:solidFill>
                  <a:srgbClr val="1E1E1E"/>
                </a:solidFill>
                <a:latin typeface="Arial" panose="020B0604020202020204" pitchFamily="34" charset="0"/>
                <a:ea typeface="Roboto Slab" pitchFamily="2" charset="0"/>
                <a:cs typeface="Arial" panose="020B0604020202020204" pitchFamily="34" charset="0"/>
              </a:rPr>
              <a:t>Pre-AP Courses</a:t>
            </a:r>
            <a:endParaRPr lang="en-US"/>
          </a:p>
        </p:txBody>
      </p:sp>
      <p:sp>
        <p:nvSpPr>
          <p:cNvPr id="6" name="Text Placeholder 5"/>
          <p:cNvSpPr>
            <a:spLocks noGrp="1"/>
          </p:cNvSpPr>
          <p:nvPr>
            <p:ph type="body" sz="quarter" idx="10"/>
          </p:nvPr>
        </p:nvSpPr>
        <p:spPr>
          <a:xfrm>
            <a:off x="429987" y="1357983"/>
            <a:ext cx="3788229" cy="1434193"/>
          </a:xfrm>
        </p:spPr>
        <p:txBody>
          <a:bodyPr/>
          <a:lstStyle/>
          <a:p>
            <a:pPr marL="0" lvl="0" indent="0" defTabSz="914400" fontAlgn="auto">
              <a:lnSpc>
                <a:spcPct val="90000"/>
              </a:lnSpc>
              <a:spcBef>
                <a:spcPts val="0"/>
              </a:spcBef>
              <a:spcAft>
                <a:spcPts val="0"/>
              </a:spcAft>
              <a:buClrTx/>
              <a:buSzTx/>
              <a:buNone/>
            </a:pPr>
            <a:r>
              <a:rPr lang="en-US" sz="1685" b="1" noProof="0" dirty="0">
                <a:solidFill>
                  <a:srgbClr val="009CDE"/>
                </a:solidFill>
                <a:latin typeface="Arial" panose="020B0604020202020204" pitchFamily="34" charset="0"/>
                <a:ea typeface="Roboto Slab" pitchFamily="2" charset="0"/>
                <a:cs typeface="Arial" panose="020B0604020202020204" pitchFamily="34" charset="0"/>
              </a:rPr>
              <a:t>These High School Level Courses may be used at the grade-level that is appropriate based on local requirements and practices, including middle school.</a:t>
            </a:r>
          </a:p>
        </p:txBody>
      </p:sp>
      <p:sp>
        <p:nvSpPr>
          <p:cNvPr id="2" name="TextBox 1" hidden="1"/>
          <p:cNvSpPr txBox="1"/>
          <p:nvPr/>
        </p:nvSpPr>
        <p:spPr>
          <a:xfrm>
            <a:off x="506896" y="2886885"/>
            <a:ext cx="3969854" cy="1919363"/>
          </a:xfrm>
          <a:prstGeom prst="rect">
            <a:avLst/>
          </a:prstGeom>
          <a:noFill/>
        </p:spPr>
        <p:txBody>
          <a:bodyPr wrap="square" lIns="36000" tIns="36000" rIns="36000" bIns="36000" rtlCol="0">
            <a:spAutoFit/>
          </a:bodyPr>
          <a:lstStyle/>
          <a:p>
            <a:r>
              <a:rPr lang="en-US" sz="2000"/>
              <a:t>Five photos depict five different subjects, namely, English, Mathematics, Social Studies, Science, and Arts. Each subject lists the available Pre-A P courses below the photo.</a:t>
            </a:r>
          </a:p>
        </p:txBody>
      </p:sp>
      <p:pic>
        <p:nvPicPr>
          <p:cNvPr id="47" name="Picture 46" descr="The first photo labeled English shows an open book with a close-up view of the pages and the spine of the book. The courses listed below the photo are">
            <a:extLst>
              <a:ext uri="{FF2B5EF4-FFF2-40B4-BE49-F238E27FC236}">
                <a16:creationId xmlns:a16="http://schemas.microsoft.com/office/drawing/2014/main" id="{CC3F5A5E-EF98-E343-95F2-209609E10B68}"/>
              </a:ext>
            </a:extLst>
          </p:cNvPr>
          <p:cNvPicPr preferRelativeResize="0">
            <a:picLocks/>
          </p:cNvPicPr>
          <p:nvPr/>
        </p:nvPicPr>
        <p:blipFill rotWithShape="1">
          <a:blip r:embed="rId3">
            <a:extLst>
              <a:ext uri="{28A0092B-C50C-407E-A947-70E740481C1C}">
                <a14:useLocalDpi xmlns:a14="http://schemas.microsoft.com/office/drawing/2010/main"/>
              </a:ext>
            </a:extLst>
          </a:blip>
          <a:srcRect/>
          <a:stretch/>
        </p:blipFill>
        <p:spPr bwMode="auto">
          <a:xfrm>
            <a:off x="5046542" y="790288"/>
            <a:ext cx="3505623" cy="1203854"/>
          </a:xfrm>
          <a:prstGeom prst="rect">
            <a:avLst/>
          </a:prstGeom>
          <a:solidFill>
            <a:srgbClr val="016397"/>
          </a:solidFill>
          <a:ln>
            <a:noFill/>
          </a:ln>
        </p:spPr>
      </p:pic>
      <p:sp>
        <p:nvSpPr>
          <p:cNvPr id="8" name="Text Placeholder 7" descr="&quot;&quot;"/>
          <p:cNvSpPr>
            <a:spLocks noGrp="1"/>
          </p:cNvSpPr>
          <p:nvPr>
            <p:ph type="body" sz="quarter" idx="11"/>
          </p:nvPr>
        </p:nvSpPr>
        <p:spPr>
          <a:xfrm>
            <a:off x="5066342" y="1448324"/>
            <a:ext cx="1751076" cy="457200"/>
          </a:xfrm>
        </p:spPr>
        <p:txBody>
          <a:bodyPr>
            <a:normAutofit lnSpcReduction="10000"/>
          </a:bodyPr>
          <a:lstStyle/>
          <a:p>
            <a:pPr lvl="0" defTabSz="914400" fontAlgn="auto">
              <a:spcBef>
                <a:spcPts val="0"/>
              </a:spcBef>
              <a:spcAft>
                <a:spcPts val="0"/>
              </a:spcAft>
              <a:buClrTx/>
              <a:buSzTx/>
            </a:pPr>
            <a:r>
              <a:rPr lang="en-US" sz="2528" b="1" noProof="0">
                <a:latin typeface="Arial" panose="020B0604020202020204" pitchFamily="34" charset="0"/>
                <a:ea typeface="Roboto Slab" pitchFamily="2" charset="0"/>
                <a:cs typeface="Arial" panose="020B0604020202020204" pitchFamily="34" charset="0"/>
              </a:rPr>
              <a:t>English</a:t>
            </a:r>
            <a:endParaRPr lang="en-US" sz="2528" noProof="0">
              <a:latin typeface="Arial" panose="020B0604020202020204" pitchFamily="34" charset="0"/>
              <a:ea typeface="Roboto Medium" panose="02000000000000000000" pitchFamily="2" charset="0"/>
              <a:cs typeface="Arial" panose="020B0604020202020204" pitchFamily="34" charset="0"/>
            </a:endParaRPr>
          </a:p>
        </p:txBody>
      </p:sp>
      <p:sp>
        <p:nvSpPr>
          <p:cNvPr id="9" name="Content Placeholder 8"/>
          <p:cNvSpPr>
            <a:spLocks noGrp="1"/>
          </p:cNvSpPr>
          <p:nvPr>
            <p:ph sz="quarter" idx="12"/>
          </p:nvPr>
        </p:nvSpPr>
        <p:spPr>
          <a:xfrm>
            <a:off x="5120569" y="2030190"/>
            <a:ext cx="2372591" cy="647700"/>
          </a:xfrm>
        </p:spPr>
        <p:txBody>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English 1</a:t>
            </a:r>
          </a:p>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English 2 </a:t>
            </a:r>
            <a:endParaRPr lang="en-US" sz="1159" b="1" noProof="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4" name="Picture 43" descr="The second photo labeled Mathematics shows a pencil on a ruled sheet of paper. The paper has handwritten mathematical calculations and lines drawn on it. The courses listed below the photo are">
            <a:extLst>
              <a:ext uri="{FF2B5EF4-FFF2-40B4-BE49-F238E27FC236}">
                <a16:creationId xmlns:a16="http://schemas.microsoft.com/office/drawing/2014/main" id="{743DBDD9-7954-ED43-A49F-23855EA5584F}"/>
              </a:ext>
            </a:extLst>
          </p:cNvPr>
          <p:cNvPicPr/>
          <p:nvPr/>
        </p:nvPicPr>
        <p:blipFill rotWithShape="1">
          <a:blip r:embed="rId4" cstate="hqprint">
            <a:alphaModFix/>
            <a:extLst>
              <a:ext uri="{28A0092B-C50C-407E-A947-70E740481C1C}">
                <a14:useLocalDpi xmlns:a14="http://schemas.microsoft.com/office/drawing/2010/main"/>
              </a:ext>
            </a:extLst>
          </a:blip>
          <a:srcRect l="20355" t="32377" r="259" b="13751"/>
          <a:stretch/>
        </p:blipFill>
        <p:spPr bwMode="auto">
          <a:xfrm>
            <a:off x="8832188" y="819181"/>
            <a:ext cx="3505623" cy="1203855"/>
          </a:xfrm>
          <a:prstGeom prst="rect">
            <a:avLst/>
          </a:prstGeom>
          <a:noFill/>
          <a:ln>
            <a:noFill/>
          </a:ln>
        </p:spPr>
      </p:pic>
      <p:sp>
        <p:nvSpPr>
          <p:cNvPr id="10" name="Text Placeholder 9" descr="&quot;&quot;"/>
          <p:cNvSpPr>
            <a:spLocks noGrp="1"/>
          </p:cNvSpPr>
          <p:nvPr>
            <p:ph type="body" sz="quarter" idx="13"/>
          </p:nvPr>
        </p:nvSpPr>
        <p:spPr>
          <a:xfrm>
            <a:off x="8889549" y="1508195"/>
            <a:ext cx="2916008" cy="573034"/>
          </a:xfrm>
        </p:spPr>
        <p:txBody>
          <a:bodyPr>
            <a:normAutofit/>
          </a:bodyPr>
          <a:lstStyle/>
          <a:p>
            <a:pPr lvl="0" defTabSz="914400" fontAlgn="auto">
              <a:spcBef>
                <a:spcPts val="0"/>
              </a:spcBef>
              <a:spcAft>
                <a:spcPts val="0"/>
              </a:spcAft>
              <a:buClrTx/>
              <a:buSzTx/>
            </a:pPr>
            <a:r>
              <a:rPr lang="en-US" sz="2528" b="1" noProof="0">
                <a:solidFill>
                  <a:srgbClr val="1E1E1E"/>
                </a:solidFill>
                <a:latin typeface="Arial" panose="020B0604020202020204" pitchFamily="34" charset="0"/>
                <a:ea typeface="Roboto Slab" pitchFamily="2" charset="0"/>
                <a:cs typeface="Arial" panose="020B0604020202020204" pitchFamily="34" charset="0"/>
              </a:rPr>
              <a:t>Mathematics</a:t>
            </a:r>
            <a:endParaRPr lang="en-US" sz="2528" b="1" noProof="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sp>
        <p:nvSpPr>
          <p:cNvPr id="14" name="Text Placeholder 13"/>
          <p:cNvSpPr>
            <a:spLocks noGrp="1"/>
          </p:cNvSpPr>
          <p:nvPr>
            <p:ph type="body" sz="quarter" idx="14"/>
          </p:nvPr>
        </p:nvSpPr>
        <p:spPr>
          <a:xfrm>
            <a:off x="8897503" y="2072022"/>
            <a:ext cx="3505623" cy="892905"/>
          </a:xfrm>
        </p:spPr>
        <p:txBody>
          <a:bodyPr>
            <a:normAutofit/>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Algebra 1</a:t>
            </a:r>
          </a:p>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Geometry with Statistics</a:t>
            </a:r>
          </a:p>
          <a:p>
            <a:pPr marL="0" lvl="0" indent="0" defTabSz="914400" fontAlgn="auto">
              <a:spcBef>
                <a:spcPts val="0"/>
              </a:spcBef>
              <a:spcAft>
                <a:spcPts val="0"/>
              </a:spcAft>
              <a:buClrTx/>
              <a:buSzTx/>
              <a:buNone/>
            </a:pPr>
            <a:r>
              <a:rPr lang="en-US" sz="1350" b="1" noProof="0">
                <a:solidFill>
                  <a:srgbClr val="1E1E1E"/>
                </a:solidFill>
                <a:latin typeface="Arial"/>
                <a:ea typeface="Roboto Medium"/>
                <a:cs typeface="Arial"/>
              </a:rPr>
              <a:t>Pre-AP Algebra 2</a:t>
            </a:r>
            <a:endParaRPr lang="en-US" sz="1350">
              <a:latin typeface="Arial"/>
              <a:ea typeface="Roboto Medium"/>
              <a:cs typeface="Arial"/>
            </a:endParaRPr>
          </a:p>
        </p:txBody>
      </p:sp>
      <p:pic>
        <p:nvPicPr>
          <p:cNvPr id="12" name="Picture 11" descr="The third photo labeled Social Studies shows the partial top of a cylindrical tower. Behind it, is the landscape of a city at dusk. The course listed below the photo is">
            <a:extLst>
              <a:ext uri="{FF2B5EF4-FFF2-40B4-BE49-F238E27FC236}">
                <a16:creationId xmlns:a16="http://schemas.microsoft.com/office/drawing/2014/main" id="{981BB11E-8E94-3447-8A5D-B7F94883895C}"/>
              </a:ext>
            </a:extLst>
          </p:cNvPr>
          <p:cNvPicPr>
            <a:picLocks/>
          </p:cNvPicPr>
          <p:nvPr/>
        </p:nvPicPr>
        <p:blipFill>
          <a:blip r:embed="rId5"/>
          <a:stretch>
            <a:fillRect/>
          </a:stretch>
        </p:blipFill>
        <p:spPr>
          <a:xfrm>
            <a:off x="5050013" y="2915941"/>
            <a:ext cx="3502152" cy="1207008"/>
          </a:xfrm>
          <a:prstGeom prst="rect">
            <a:avLst/>
          </a:prstGeom>
        </p:spPr>
      </p:pic>
      <p:sp>
        <p:nvSpPr>
          <p:cNvPr id="15" name="Text Placeholder 14" descr="&quot;&quot;"/>
          <p:cNvSpPr>
            <a:spLocks noGrp="1"/>
          </p:cNvSpPr>
          <p:nvPr>
            <p:ph type="body" sz="quarter" idx="15"/>
          </p:nvPr>
        </p:nvSpPr>
        <p:spPr>
          <a:xfrm>
            <a:off x="5061809" y="3559634"/>
            <a:ext cx="2890201" cy="514327"/>
          </a:xfrm>
        </p:spPr>
        <p:txBody>
          <a:bodyPr>
            <a:normAutofit/>
          </a:bodyPr>
          <a:lstStyle/>
          <a:p>
            <a:pPr marL="0" lvl="0" indent="0" defTabSz="914400" fontAlgn="auto">
              <a:spcBef>
                <a:spcPts val="0"/>
              </a:spcBef>
              <a:spcAft>
                <a:spcPts val="0"/>
              </a:spcAft>
              <a:buClrTx/>
              <a:buSzTx/>
              <a:buNone/>
            </a:pPr>
            <a:r>
              <a:rPr lang="en-US" sz="2528" b="1" noProof="0">
                <a:solidFill>
                  <a:srgbClr val="FFFFFF"/>
                </a:solidFill>
                <a:latin typeface="Arial" panose="020B0604020202020204" pitchFamily="34" charset="0"/>
                <a:ea typeface="Roboto Slab" pitchFamily="2" charset="0"/>
                <a:cs typeface="Arial" panose="020B0604020202020204" pitchFamily="34" charset="0"/>
              </a:rPr>
              <a:t>Social Studies</a:t>
            </a:r>
            <a:endParaRPr lang="en-US" sz="2528" b="1" noProof="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16" name="Text Placeholder 15"/>
          <p:cNvSpPr>
            <a:spLocks noGrp="1"/>
          </p:cNvSpPr>
          <p:nvPr>
            <p:ph type="body" sz="quarter" idx="16"/>
          </p:nvPr>
        </p:nvSpPr>
        <p:spPr>
          <a:xfrm>
            <a:off x="5062870" y="4188265"/>
            <a:ext cx="3505623" cy="552450"/>
          </a:xfrm>
        </p:spPr>
        <p:txBody>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World History and Geography</a:t>
            </a:r>
            <a:endParaRPr lang="en-US" sz="1159" b="1" noProof="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6" name="Picture 45" descr="The fourth photo labeled Science shows double helix models of two intertwined strands of D N A. The courses listed below the photo are">
            <a:extLst>
              <a:ext uri="{FF2B5EF4-FFF2-40B4-BE49-F238E27FC236}">
                <a16:creationId xmlns:a16="http://schemas.microsoft.com/office/drawing/2014/main" id="{CBE1B57A-0ADE-354D-BA5D-0A7A6ACB0354}"/>
              </a:ext>
            </a:extLst>
          </p:cNvPr>
          <p:cNvPicPr/>
          <p:nvPr/>
        </p:nvPicPr>
        <p:blipFill rotWithShape="1">
          <a:blip r:embed="rId6" cstate="hqprint">
            <a:extLst>
              <a:ext uri="{28A0092B-C50C-407E-A947-70E740481C1C}">
                <a14:useLocalDpi xmlns:a14="http://schemas.microsoft.com/office/drawing/2010/main"/>
              </a:ext>
            </a:extLst>
          </a:blip>
          <a:srcRect l="-1" t="13952" r="526" b="33725"/>
          <a:stretch/>
        </p:blipFill>
        <p:spPr bwMode="auto">
          <a:xfrm>
            <a:off x="8832188" y="2919094"/>
            <a:ext cx="3505623" cy="1203855"/>
          </a:xfrm>
          <a:prstGeom prst="rect">
            <a:avLst/>
          </a:prstGeom>
          <a:noFill/>
          <a:ln>
            <a:noFill/>
          </a:ln>
        </p:spPr>
      </p:pic>
      <p:sp>
        <p:nvSpPr>
          <p:cNvPr id="17" name="Text Placeholder 16" descr="&quot;&quot;"/>
          <p:cNvSpPr>
            <a:spLocks noGrp="1"/>
          </p:cNvSpPr>
          <p:nvPr>
            <p:ph type="body" sz="quarter" idx="17"/>
          </p:nvPr>
        </p:nvSpPr>
        <p:spPr>
          <a:xfrm>
            <a:off x="8902945" y="3570008"/>
            <a:ext cx="2614141" cy="601928"/>
          </a:xfrm>
        </p:spPr>
        <p:txBody>
          <a:bodyPr>
            <a:normAutofit/>
          </a:bodyPr>
          <a:lstStyle/>
          <a:p>
            <a:pPr marL="0" lvl="0" indent="0" defTabSz="914400" fontAlgn="auto">
              <a:spcBef>
                <a:spcPts val="0"/>
              </a:spcBef>
              <a:spcAft>
                <a:spcPts val="0"/>
              </a:spcAft>
              <a:buClrTx/>
              <a:buSzTx/>
              <a:buNone/>
            </a:pPr>
            <a:r>
              <a:rPr lang="en-US" sz="2528" b="1" noProof="0">
                <a:solidFill>
                  <a:srgbClr val="FFFFFF"/>
                </a:solidFill>
                <a:latin typeface="Arial" panose="020B0604020202020204" pitchFamily="34" charset="0"/>
                <a:ea typeface="Roboto Slab" pitchFamily="2" charset="0"/>
                <a:cs typeface="Arial" panose="020B0604020202020204" pitchFamily="34" charset="0"/>
              </a:rPr>
              <a:t>Science</a:t>
            </a:r>
            <a:endParaRPr lang="en-US" sz="2528" b="1" noProof="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18" name="Text Placeholder 17"/>
          <p:cNvSpPr>
            <a:spLocks noGrp="1"/>
          </p:cNvSpPr>
          <p:nvPr>
            <p:ph type="body" sz="quarter" idx="18"/>
          </p:nvPr>
        </p:nvSpPr>
        <p:spPr>
          <a:xfrm>
            <a:off x="8913832" y="4188265"/>
            <a:ext cx="2287569" cy="514365"/>
          </a:xfrm>
        </p:spPr>
        <p:txBody>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Biology</a:t>
            </a:r>
          </a:p>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Chemistry </a:t>
            </a:r>
            <a:endParaRPr lang="en-US" sz="1159" b="1" noProof="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5" name="Picture 44" descr="The fifth photo labeled Arts shows a few paint brushes on a palette. The courses listed below the photo are">
            <a:extLst>
              <a:ext uri="{FF2B5EF4-FFF2-40B4-BE49-F238E27FC236}">
                <a16:creationId xmlns:a16="http://schemas.microsoft.com/office/drawing/2014/main" id="{A740C641-08DA-434E-90EF-1BC1250FDEDC}"/>
              </a:ext>
            </a:extLst>
          </p:cNvPr>
          <p:cNvPicPr/>
          <p:nvPr/>
        </p:nvPicPr>
        <p:blipFill rotWithShape="1">
          <a:blip r:embed="rId7" cstate="hqprint">
            <a:extLst>
              <a:ext uri="{28A0092B-C50C-407E-A947-70E740481C1C}">
                <a14:useLocalDpi xmlns:a14="http://schemas.microsoft.com/office/drawing/2010/main"/>
              </a:ext>
            </a:extLst>
          </a:blip>
          <a:srcRect l="-166" t="11969" r="691" b="35628"/>
          <a:stretch/>
        </p:blipFill>
        <p:spPr bwMode="auto">
          <a:xfrm>
            <a:off x="5046542" y="4823311"/>
            <a:ext cx="3505623" cy="1189786"/>
          </a:xfrm>
          <a:prstGeom prst="rect">
            <a:avLst/>
          </a:prstGeom>
          <a:noFill/>
          <a:ln>
            <a:noFill/>
          </a:ln>
        </p:spPr>
      </p:pic>
      <p:sp>
        <p:nvSpPr>
          <p:cNvPr id="19" name="Content Placeholder 18" descr="&quot;&quot;"/>
          <p:cNvSpPr>
            <a:spLocks noGrp="1"/>
          </p:cNvSpPr>
          <p:nvPr>
            <p:ph sz="quarter" idx="19"/>
          </p:nvPr>
        </p:nvSpPr>
        <p:spPr>
          <a:xfrm>
            <a:off x="5196973" y="5505291"/>
            <a:ext cx="2085569" cy="535962"/>
          </a:xfrm>
        </p:spPr>
        <p:txBody>
          <a:bodyPr>
            <a:normAutofit/>
          </a:bodyPr>
          <a:lstStyle/>
          <a:p>
            <a:pPr marL="0" lvl="0" indent="0" defTabSz="914400" fontAlgn="auto">
              <a:spcBef>
                <a:spcPts val="0"/>
              </a:spcBef>
              <a:spcAft>
                <a:spcPts val="0"/>
              </a:spcAft>
              <a:buClrTx/>
              <a:buSzTx/>
              <a:buNone/>
            </a:pPr>
            <a:r>
              <a:rPr lang="en-US" sz="2528" b="1" noProof="0">
                <a:solidFill>
                  <a:srgbClr val="FFFFFF"/>
                </a:solidFill>
                <a:latin typeface="Arial" panose="020B0604020202020204" pitchFamily="34" charset="0"/>
                <a:ea typeface="Roboto Slab" pitchFamily="2" charset="0"/>
                <a:cs typeface="Arial" panose="020B0604020202020204" pitchFamily="34" charset="0"/>
              </a:rPr>
              <a:t>Arts</a:t>
            </a:r>
            <a:endParaRPr lang="en-US" sz="2528" b="1" noProof="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20" name="Text Placeholder 19"/>
          <p:cNvSpPr>
            <a:spLocks noGrp="1"/>
          </p:cNvSpPr>
          <p:nvPr>
            <p:ph type="body" sz="quarter" idx="20"/>
          </p:nvPr>
        </p:nvSpPr>
        <p:spPr>
          <a:xfrm>
            <a:off x="5119012" y="6062084"/>
            <a:ext cx="1624693" cy="571500"/>
          </a:xfrm>
        </p:spPr>
        <p:txBody>
          <a:bodyPr>
            <a:normAutofit/>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Dance</a:t>
            </a:r>
          </a:p>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Music</a:t>
            </a:r>
            <a:endParaRPr lang="en-US" sz="1159" b="1" noProof="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sp>
        <p:nvSpPr>
          <p:cNvPr id="22" name="Text Placeholder 21"/>
          <p:cNvSpPr>
            <a:spLocks noGrp="1"/>
          </p:cNvSpPr>
          <p:nvPr>
            <p:ph type="body" sz="quarter" idx="21"/>
          </p:nvPr>
        </p:nvSpPr>
        <p:spPr>
          <a:xfrm>
            <a:off x="6926003" y="6066075"/>
            <a:ext cx="2299607" cy="661307"/>
          </a:xfrm>
        </p:spPr>
        <p:txBody>
          <a:bodyPr/>
          <a:lstStyle/>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Theatre</a:t>
            </a:r>
          </a:p>
          <a:p>
            <a:pPr marL="0" lvl="0" indent="0" defTabSz="914400" fontAlgn="auto">
              <a:spcBef>
                <a:spcPts val="0"/>
              </a:spcBef>
              <a:spcAft>
                <a:spcPts val="0"/>
              </a:spcAft>
              <a:buClrTx/>
              <a:buSzTx/>
              <a:buNone/>
            </a:pPr>
            <a:r>
              <a:rPr lang="en-US" sz="1369" b="1" noProof="0">
                <a:solidFill>
                  <a:srgbClr val="1E1E1E"/>
                </a:solidFill>
                <a:latin typeface="Arial" panose="020B0604020202020204" pitchFamily="34" charset="0"/>
                <a:ea typeface="Roboto Medium" panose="02000000000000000000" pitchFamily="2" charset="0"/>
                <a:cs typeface="Arial" panose="020B0604020202020204" pitchFamily="34" charset="0"/>
              </a:rPr>
              <a:t>Pre-AP Visual Arts</a:t>
            </a:r>
          </a:p>
        </p:txBody>
      </p:sp>
    </p:spTree>
    <p:extLst>
      <p:ext uri="{BB962C8B-B14F-4D97-AF65-F5344CB8AC3E}">
        <p14:creationId xmlns:p14="http://schemas.microsoft.com/office/powerpoint/2010/main" val="151343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28E19D-CB32-3348-B163-A6E668F179B7}"/>
              </a:ext>
            </a:extLst>
          </p:cNvPr>
          <p:cNvSpPr>
            <a:spLocks noGrp="1"/>
          </p:cNvSpPr>
          <p:nvPr>
            <p:ph type="body" sz="quarter" idx="13"/>
          </p:nvPr>
        </p:nvSpPr>
        <p:spPr>
          <a:xfrm>
            <a:off x="375445" y="1782373"/>
            <a:ext cx="4057142" cy="1615827"/>
          </a:xfrm>
        </p:spPr>
        <p:txBody>
          <a:bodyPr/>
          <a:lstStyle/>
          <a:p>
            <a:r>
              <a:rPr lang="en-US"/>
              <a:t>The Pre-AP Program is designed to give all students the opportunity to learn the foundational knowledge and critical thinking skills they need to achieve their full potential.</a:t>
            </a:r>
          </a:p>
        </p:txBody>
      </p:sp>
      <p:sp>
        <p:nvSpPr>
          <p:cNvPr id="4" name="Content Placeholder 3">
            <a:extLst>
              <a:ext uri="{FF2B5EF4-FFF2-40B4-BE49-F238E27FC236}">
                <a16:creationId xmlns:a16="http://schemas.microsoft.com/office/drawing/2014/main" id="{DCB7ED5D-508D-374A-9D94-61279CEF292E}"/>
              </a:ext>
            </a:extLst>
          </p:cNvPr>
          <p:cNvSpPr>
            <a:spLocks noGrp="1"/>
          </p:cNvSpPr>
          <p:nvPr>
            <p:ph idx="14"/>
          </p:nvPr>
        </p:nvSpPr>
        <p:spPr>
          <a:xfrm>
            <a:off x="374735" y="3398199"/>
            <a:ext cx="4057142" cy="2845517"/>
          </a:xfrm>
        </p:spPr>
        <p:txBody>
          <a:bodyPr/>
          <a:lstStyle/>
          <a:p>
            <a:pPr marL="0" indent="0">
              <a:buNone/>
            </a:pPr>
            <a:r>
              <a:rPr lang="en-US"/>
              <a:t>The Pre-AP Components provide students the four key resources recommended by TNTP:</a:t>
            </a:r>
          </a:p>
          <a:p>
            <a:pPr marL="342900" indent="-342900">
              <a:buClr>
                <a:schemeClr val="accent3"/>
              </a:buClr>
              <a:buFont typeface="+mj-lt"/>
              <a:buAutoNum type="arabicPeriod"/>
            </a:pPr>
            <a:r>
              <a:rPr lang="en-US"/>
              <a:t>Grade-appropriate assignments</a:t>
            </a:r>
          </a:p>
          <a:p>
            <a:pPr marL="342900" indent="-342900">
              <a:buClr>
                <a:schemeClr val="accent3"/>
              </a:buClr>
              <a:buFont typeface="+mj-lt"/>
              <a:buAutoNum type="arabicPeriod"/>
            </a:pPr>
            <a:r>
              <a:rPr lang="en-US"/>
              <a:t>Strong instruction</a:t>
            </a:r>
          </a:p>
          <a:p>
            <a:pPr marL="342900" indent="-342900">
              <a:buClr>
                <a:schemeClr val="accent3"/>
              </a:buClr>
              <a:buFont typeface="+mj-lt"/>
              <a:buAutoNum type="arabicPeriod"/>
            </a:pPr>
            <a:r>
              <a:rPr lang="en-US"/>
              <a:t>Deep engagement</a:t>
            </a:r>
          </a:p>
          <a:p>
            <a:pPr marL="342900" indent="-342900">
              <a:buClr>
                <a:schemeClr val="accent3"/>
              </a:buClr>
              <a:buFont typeface="+mj-lt"/>
              <a:buAutoNum type="arabicPeriod"/>
            </a:pPr>
            <a:r>
              <a:rPr lang="en-US"/>
              <a:t>High expectations</a:t>
            </a:r>
          </a:p>
        </p:txBody>
      </p:sp>
      <p:sp>
        <p:nvSpPr>
          <p:cNvPr id="5" name="Text Placeholder 4">
            <a:extLst>
              <a:ext uri="{FF2B5EF4-FFF2-40B4-BE49-F238E27FC236}">
                <a16:creationId xmlns:a16="http://schemas.microsoft.com/office/drawing/2014/main" id="{8847EBF5-1130-B54E-88E6-679CF6E3AC41}"/>
              </a:ext>
            </a:extLst>
          </p:cNvPr>
          <p:cNvSpPr>
            <a:spLocks noGrp="1"/>
          </p:cNvSpPr>
          <p:nvPr>
            <p:ph type="body" sz="quarter" idx="15"/>
          </p:nvPr>
        </p:nvSpPr>
        <p:spPr/>
        <p:txBody>
          <a:bodyPr/>
          <a:lstStyle/>
          <a:p>
            <a:r>
              <a:rPr lang="en-US"/>
              <a:t>Pre-AP Course Components</a:t>
            </a:r>
          </a:p>
        </p:txBody>
      </p:sp>
      <p:pic>
        <p:nvPicPr>
          <p:cNvPr id="7" name="Picture 6">
            <a:extLst>
              <a:ext uri="{FF2B5EF4-FFF2-40B4-BE49-F238E27FC236}">
                <a16:creationId xmlns:a16="http://schemas.microsoft.com/office/drawing/2014/main" id="{2E293479-D2E6-4302-96EB-CC04C796787F}"/>
              </a:ext>
            </a:extLst>
          </p:cNvPr>
          <p:cNvPicPr>
            <a:picLocks noChangeAspect="1"/>
          </p:cNvPicPr>
          <p:nvPr/>
        </p:nvPicPr>
        <p:blipFill>
          <a:blip r:embed="rId3"/>
          <a:stretch>
            <a:fillRect/>
          </a:stretch>
        </p:blipFill>
        <p:spPr>
          <a:xfrm>
            <a:off x="4725141" y="2202807"/>
            <a:ext cx="7740702" cy="4040909"/>
          </a:xfrm>
          <a:prstGeom prst="rect">
            <a:avLst/>
          </a:prstGeom>
        </p:spPr>
      </p:pic>
    </p:spTree>
    <p:extLst>
      <p:ext uri="{BB962C8B-B14F-4D97-AF65-F5344CB8AC3E}">
        <p14:creationId xmlns:p14="http://schemas.microsoft.com/office/powerpoint/2010/main" val="214955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9744" y="719458"/>
            <a:ext cx="4082256" cy="1928492"/>
          </a:xfrm>
          <a:noFill/>
          <a:ln w="9525">
            <a:noFill/>
            <a:miter lim="800000"/>
            <a:headEnd/>
            <a:tailEnd/>
          </a:ln>
          <a:effectLst/>
        </p:spPr>
        <p:txBody>
          <a:bodyPr vert="horz" wrap="square" lIns="0" tIns="0" rIns="72000" bIns="0" numCol="1" anchor="t" anchorCtr="0" compatLnSpc="1">
            <a:prstTxWarp prst="textNoShape">
              <a:avLst/>
            </a:prstTxWarp>
          </a:bodyPr>
          <a:lstStyle/>
          <a:p>
            <a:r>
              <a:rPr lang="en-US" sz="3370">
                <a:solidFill>
                  <a:srgbClr val="1E1E1E"/>
                </a:solidFill>
                <a:latin typeface="Arial" panose="020B0604020202020204" pitchFamily="34" charset="0"/>
                <a:cs typeface="Arial" panose="020B0604020202020204" pitchFamily="34" charset="0"/>
              </a:rPr>
              <a:t>Flexibility to Meet Your Students’ Needs</a:t>
            </a:r>
          </a:p>
        </p:txBody>
      </p:sp>
      <p:sp>
        <p:nvSpPr>
          <p:cNvPr id="7" name="Text Placeholder 6"/>
          <p:cNvSpPr>
            <a:spLocks noGrp="1"/>
          </p:cNvSpPr>
          <p:nvPr>
            <p:ph type="body" sz="quarter" idx="13"/>
          </p:nvPr>
        </p:nvSpPr>
        <p:spPr>
          <a:xfrm>
            <a:off x="4933950" y="781050"/>
            <a:ext cx="7048500" cy="1619250"/>
          </a:xfrm>
        </p:spPr>
        <p:txBody>
          <a:bodyPr/>
          <a:lstStyle/>
          <a:p>
            <a:pPr marL="0" lvl="0" indent="0">
              <a:spcBef>
                <a:spcPts val="1685"/>
              </a:spcBef>
              <a:buClr>
                <a:srgbClr val="1E1E1E"/>
              </a:buClr>
              <a:buNone/>
            </a:pPr>
            <a:r>
              <a:rPr lang="en-US" altLang="zh-CN" sz="1685" b="1">
                <a:solidFill>
                  <a:srgbClr val="1E1E1E"/>
                </a:solidFill>
                <a:latin typeface="Arial" panose="020B0604020202020204" pitchFamily="34" charset="0"/>
                <a:cs typeface="Arial" panose="020B0604020202020204" pitchFamily="34" charset="0"/>
              </a:rPr>
              <a:t>Pre-AP course frameworks </a:t>
            </a:r>
            <a:r>
              <a:rPr lang="en-US" altLang="zh-CN" sz="1685" b="1">
                <a:solidFill>
                  <a:srgbClr val="009CDE"/>
                </a:solidFill>
                <a:latin typeface="Arial" panose="020B0604020202020204" pitchFamily="34" charset="0"/>
                <a:cs typeface="Arial" panose="020B0604020202020204" pitchFamily="34" charset="0"/>
              </a:rPr>
              <a:t>are aligned to College and Career Readiness and AP standards.</a:t>
            </a:r>
          </a:p>
          <a:p>
            <a:pPr marL="0" lvl="0" indent="0">
              <a:spcBef>
                <a:spcPts val="1685"/>
              </a:spcBef>
              <a:spcAft>
                <a:spcPts val="1200"/>
              </a:spcAft>
              <a:buClr>
                <a:srgbClr val="1E1E1E"/>
              </a:buClr>
              <a:buNone/>
            </a:pPr>
            <a:r>
              <a:rPr lang="en-US" altLang="zh-CN" sz="1685" b="1">
                <a:solidFill>
                  <a:srgbClr val="1E1E1E"/>
                </a:solidFill>
                <a:latin typeface="Arial" panose="020B0604020202020204" pitchFamily="34" charset="0"/>
                <a:cs typeface="Arial" panose="020B0604020202020204" pitchFamily="34" charset="0"/>
              </a:rPr>
              <a:t>Pre-AP courses </a:t>
            </a:r>
            <a:r>
              <a:rPr lang="en-US" altLang="zh-CN" sz="1685" b="1">
                <a:solidFill>
                  <a:srgbClr val="009CDE"/>
                </a:solidFill>
                <a:latin typeface="Arial" panose="020B0604020202020204" pitchFamily="34" charset="0"/>
                <a:cs typeface="Arial" panose="020B0604020202020204" pitchFamily="34" charset="0"/>
              </a:rPr>
              <a:t>are designed to support student success in PSAT-related assessments, SAT, AP, and other college readiness indicators.</a:t>
            </a:r>
          </a:p>
        </p:txBody>
      </p:sp>
      <p:sp>
        <p:nvSpPr>
          <p:cNvPr id="8" name="Text Placeholder 7"/>
          <p:cNvSpPr>
            <a:spLocks noGrp="1"/>
          </p:cNvSpPr>
          <p:nvPr>
            <p:ph type="body" sz="quarter" idx="14"/>
          </p:nvPr>
        </p:nvSpPr>
        <p:spPr>
          <a:xfrm>
            <a:off x="4933950" y="2476500"/>
            <a:ext cx="7486650" cy="2895600"/>
          </a:xfrm>
        </p:spPr>
        <p:txBody>
          <a:bodyPr/>
          <a:lstStyle/>
          <a:p>
            <a:pPr marL="300952" lvl="0" indent="-300952">
              <a:buClr>
                <a:srgbClr val="009CDE"/>
              </a:buClr>
              <a:buFont typeface="Wingdings" pitchFamily="2" charset="2"/>
              <a:buChar char="§"/>
            </a:pPr>
            <a:r>
              <a:rPr lang="en-US" altLang="zh-CN" sz="1685">
                <a:solidFill>
                  <a:srgbClr val="1E1E1E"/>
                </a:solidFill>
                <a:latin typeface="Arial" panose="020B0604020202020204" pitchFamily="34" charset="0"/>
                <a:cs typeface="Arial" panose="020B0604020202020204" pitchFamily="34" charset="0"/>
              </a:rPr>
              <a:t>Pre-AP doesn’t cover 100% of instructional time.</a:t>
            </a:r>
          </a:p>
          <a:p>
            <a:pPr marL="300952" lvl="0" indent="-300952">
              <a:buClr>
                <a:srgbClr val="009CDE"/>
              </a:buClr>
              <a:buFont typeface="Wingdings" pitchFamily="2" charset="2"/>
              <a:buChar char="§"/>
            </a:pPr>
            <a:r>
              <a:rPr lang="en-US" altLang="zh-CN" sz="1685">
                <a:solidFill>
                  <a:srgbClr val="1E1E1E"/>
                </a:solidFill>
                <a:latin typeface="Arial" panose="020B0604020202020204" pitchFamily="34" charset="0"/>
                <a:cs typeface="Arial" panose="020B0604020202020204" pitchFamily="34" charset="0"/>
              </a:rPr>
              <a:t>Pre-AP courses will address most of your state standards, and we provide standards crosswalks.</a:t>
            </a:r>
          </a:p>
          <a:p>
            <a:pPr marL="300952" lvl="0" indent="-300952">
              <a:buClr>
                <a:srgbClr val="009CDE"/>
              </a:buClr>
              <a:buFont typeface="Wingdings" pitchFamily="2" charset="2"/>
              <a:buChar char="§"/>
            </a:pPr>
            <a:r>
              <a:rPr lang="en-US" altLang="zh-CN" sz="1685">
                <a:solidFill>
                  <a:srgbClr val="1E1E1E"/>
                </a:solidFill>
                <a:latin typeface="Arial" panose="020B0604020202020204" pitchFamily="34" charset="0"/>
                <a:cs typeface="Arial" panose="020B0604020202020204" pitchFamily="34" charset="0"/>
              </a:rPr>
              <a:t>Our program is intentionally flexible and can sit alongside your existing curriculum and allow you to use your local content to address specific state standards not covered in Pre-AP.</a:t>
            </a:r>
          </a:p>
        </p:txBody>
      </p:sp>
    </p:spTree>
    <p:extLst>
      <p:ext uri="{BB962C8B-B14F-4D97-AF65-F5344CB8AC3E}">
        <p14:creationId xmlns:p14="http://schemas.microsoft.com/office/powerpoint/2010/main" val="254045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91461" y="585401"/>
            <a:ext cx="4394438" cy="1175706"/>
          </a:xfrm>
        </p:spPr>
        <p:txBody>
          <a:bodyPr/>
          <a:lstStyle/>
          <a:p>
            <a:r>
              <a:rPr lang="en-US">
                <a:latin typeface="Arial" panose="020B0604020202020204" pitchFamily="34" charset="0"/>
                <a:cs typeface="Arial" panose="020B0604020202020204" pitchFamily="34" charset="0"/>
              </a:rPr>
              <a:t>Stop, Think, Discuss: What is Pre-AP?</a:t>
            </a:r>
          </a:p>
        </p:txBody>
      </p:sp>
      <p:sp>
        <p:nvSpPr>
          <p:cNvPr id="2" name="Content Placeholder 1">
            <a:extLst>
              <a:ext uri="{FF2B5EF4-FFF2-40B4-BE49-F238E27FC236}">
                <a16:creationId xmlns:a16="http://schemas.microsoft.com/office/drawing/2014/main" id="{8694B8CB-D6BD-41C5-9A02-B9A0E6DCCD10}"/>
              </a:ext>
            </a:extLst>
          </p:cNvPr>
          <p:cNvSpPr>
            <a:spLocks noGrp="1"/>
          </p:cNvSpPr>
          <p:nvPr>
            <p:ph idx="1"/>
          </p:nvPr>
        </p:nvSpPr>
        <p:spPr>
          <a:xfrm>
            <a:off x="4885899" y="1006025"/>
            <a:ext cx="7472480" cy="4177099"/>
          </a:xfrm>
        </p:spPr>
        <p:txBody>
          <a:bodyPr/>
          <a:lstStyle/>
          <a:p>
            <a:pPr>
              <a:buClr>
                <a:schemeClr val="tx1"/>
              </a:buClr>
            </a:pPr>
            <a:r>
              <a:rPr lang="en-US" sz="2000" b="1">
                <a:latin typeface="Arial" panose="020B0604020202020204" pitchFamily="34" charset="0"/>
                <a:cs typeface="Arial" panose="020B0604020202020204" pitchFamily="34" charset="0"/>
              </a:rPr>
              <a:t>What excites you about Pre-AP? What concerns you? </a:t>
            </a:r>
          </a:p>
          <a:p>
            <a:pPr>
              <a:spcBef>
                <a:spcPts val="4300"/>
              </a:spcBef>
              <a:buClr>
                <a:schemeClr val="tx1"/>
              </a:buClr>
            </a:pPr>
            <a:r>
              <a:rPr lang="en-US" sz="2000" b="1">
                <a:latin typeface="Arial" panose="020B0604020202020204" pitchFamily="34" charset="0"/>
                <a:cs typeface="Arial" panose="020B0604020202020204" pitchFamily="34" charset="0"/>
              </a:rPr>
              <a:t>How do you see the Approach to Teaching and Learning addressing a need at our school? </a:t>
            </a:r>
          </a:p>
          <a:p>
            <a:pPr>
              <a:spcBef>
                <a:spcPts val="4300"/>
              </a:spcBef>
              <a:buClr>
                <a:schemeClr val="tx1"/>
              </a:buClr>
            </a:pPr>
            <a:r>
              <a:rPr lang="en-US" sz="2000" b="1">
                <a:latin typeface="Arial" panose="020B0604020202020204" pitchFamily="34" charset="0"/>
                <a:cs typeface="Arial" panose="020B0604020202020204" pitchFamily="34" charset="0"/>
              </a:rPr>
              <a:t>What specific questions do you have about Pre-AP Components?</a:t>
            </a:r>
          </a:p>
        </p:txBody>
      </p:sp>
    </p:spTree>
    <p:extLst>
      <p:ext uri="{BB962C8B-B14F-4D97-AF65-F5344CB8AC3E}">
        <p14:creationId xmlns:p14="http://schemas.microsoft.com/office/powerpoint/2010/main" val="150617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 photo shows a female student, seated, looking at a sheet of paper. A male student, standing on her left, is also reading it. Another male student, standing to her right, is reading the sheet of paper he holds in his hand."/>
          <p:cNvGrpSpPr/>
          <p:nvPr/>
        </p:nvGrpSpPr>
        <p:grpSpPr>
          <a:xfrm>
            <a:off x="88" y="-2"/>
            <a:ext cx="12841112" cy="7223127"/>
            <a:chOff x="88" y="-2"/>
            <a:chExt cx="12841112" cy="7223127"/>
          </a:xfrm>
        </p:grpSpPr>
        <p:pic>
          <p:nvPicPr>
            <p:cNvPr id="10" name="Picture 9" descr="A photo shows a female student, seated, looking at a sheet of paper. A male student, standing on her left, is also reading it. Another male student, standing to her right, is reading the sheet of paper he holds in his hand.">
              <a:extLst>
                <a:ext uri="{FF2B5EF4-FFF2-40B4-BE49-F238E27FC236}">
                  <a16:creationId xmlns:a16="http://schemas.microsoft.com/office/drawing/2014/main" id="{2943604B-D4F1-9249-8D8E-228D5B6F1A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1"/>
            <a:stretch/>
          </p:blipFill>
          <p:spPr>
            <a:xfrm>
              <a:off x="89" y="-1"/>
              <a:ext cx="12841111" cy="7223124"/>
            </a:xfrm>
            <a:prstGeom prst="rect">
              <a:avLst/>
            </a:prstGeom>
          </p:spPr>
        </p:pic>
        <p:sp>
          <p:nvSpPr>
            <p:cNvPr id="11" name="Rectangle 10">
              <a:extLst>
                <a:ext uri="{FF2B5EF4-FFF2-40B4-BE49-F238E27FC236}">
                  <a16:creationId xmlns:a16="http://schemas.microsoft.com/office/drawing/2014/main" id="{0AACBE73-1075-E149-B901-95DE6E58AF62}"/>
                </a:ext>
              </a:extLst>
            </p:cNvPr>
            <p:cNvSpPr/>
            <p:nvPr/>
          </p:nvSpPr>
          <p:spPr>
            <a:xfrm>
              <a:off x="88" y="-2"/>
              <a:ext cx="12841112" cy="7223127"/>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5924550" y="2438400"/>
            <a:ext cx="990600" cy="470539"/>
          </a:xfrm>
        </p:spPr>
        <p:txBody>
          <a:bodyPr/>
          <a:lstStyle/>
          <a:p>
            <a:pPr algn="ctr"/>
            <a:r>
              <a:rPr lang="en-US" sz="2110">
                <a:solidFill>
                  <a:schemeClr val="bg1"/>
                </a:solidFill>
              </a:rPr>
              <a:t>II</a:t>
            </a:r>
          </a:p>
        </p:txBody>
      </p:sp>
      <p:sp>
        <p:nvSpPr>
          <p:cNvPr id="7" name="Title 6"/>
          <p:cNvSpPr>
            <a:spLocks noGrp="1"/>
          </p:cNvSpPr>
          <p:nvPr>
            <p:ph type="title"/>
          </p:nvPr>
        </p:nvSpPr>
        <p:spPr>
          <a:xfrm>
            <a:off x="3409950" y="3156119"/>
            <a:ext cx="6096000" cy="741185"/>
          </a:xfrm>
        </p:spPr>
        <p:txBody>
          <a:bodyPr>
            <a:normAutofit/>
          </a:bodyPr>
          <a:lstStyle/>
          <a:p>
            <a:pPr algn="ctr"/>
            <a:r>
              <a:rPr lang="en-US" sz="3792" b="1">
                <a:solidFill>
                  <a:schemeClr val="tx2"/>
                </a:solidFill>
                <a:latin typeface="Arial" panose="020B0604020202020204" pitchFamily="34" charset="0"/>
                <a:ea typeface="Roboto Slab" pitchFamily="2" charset="0"/>
                <a:cs typeface="Arial" panose="020B0604020202020204" pitchFamily="34" charset="0"/>
              </a:rPr>
              <a:t>Why Pre-AP?</a:t>
            </a:r>
            <a:endParaRPr lang="en-US"/>
          </a:p>
        </p:txBody>
      </p:sp>
      <p:sp>
        <p:nvSpPr>
          <p:cNvPr id="12" name="Rectangle 11" descr="&quot;&quot;">
            <a:extLst>
              <a:ext uri="{FF2B5EF4-FFF2-40B4-BE49-F238E27FC236}">
                <a16:creationId xmlns:a16="http://schemas.microsoft.com/office/drawing/2014/main" id="{C2C4901C-9288-0341-B158-0A6B718053FF}"/>
              </a:ext>
            </a:extLst>
          </p:cNvPr>
          <p:cNvSpPr/>
          <p:nvPr/>
        </p:nvSpPr>
        <p:spPr>
          <a:xfrm>
            <a:off x="4648488" y="3137647"/>
            <a:ext cx="3544313" cy="963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131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Higher Ed.potx" id="{E960ABFF-9876-44C0-B28F-0BED3C35A50C}" vid="{DE46081D-1663-4C69-9137-8AED11EE29D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hapter-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Higher Ed.potx" id="{E960ABFF-9876-44C0-B28F-0BED3C35A50C}" vid="{DE46081D-1663-4C69-9137-8AED11EE29D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4BCEB150206E4BB1A9747F3E5100C4" ma:contentTypeVersion="16" ma:contentTypeDescription="Create a new document." ma:contentTypeScope="" ma:versionID="22e11fc36825de0464b9c53ce5a10c46">
  <xsd:schema xmlns:xsd="http://www.w3.org/2001/XMLSchema" xmlns:xs="http://www.w3.org/2001/XMLSchema" xmlns:p="http://schemas.microsoft.com/office/2006/metadata/properties" xmlns:ns2="7db1f338-8a58-4c1e-8e0f-d32a9ecf201e" xmlns:ns3="9f4c3e85-9273-4100-b40f-fb274fbcaae7" targetNamespace="http://schemas.microsoft.com/office/2006/metadata/properties" ma:root="true" ma:fieldsID="902fb44f3dfa0f2dd809d5617a220308" ns2:_="" ns3:_="">
    <xsd:import namespace="7db1f338-8a58-4c1e-8e0f-d32a9ecf201e"/>
    <xsd:import namespace="9f4c3e85-9273-4100-b40f-fb274fbcaa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1f338-8a58-4c1e-8e0f-d32a9ecf20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650d7-bd54-4c78-86b3-0ad055013b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4c3e85-9273-4100-b40f-fb274fbcaa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9d0648-0d02-463c-a71f-b9e53828a66b}" ma:internalName="TaxCatchAll" ma:showField="CatchAllData" ma:web="9f4c3e85-9273-4100-b40f-fb274fbca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f4c3e85-9273-4100-b40f-fb274fbcaae7">
      <UserInfo>
        <DisplayName>Birkett, Raelene</DisplayName>
        <AccountId>1171</AccountId>
        <AccountType/>
      </UserInfo>
    </SharedWithUsers>
    <TaxCatchAll xmlns="9f4c3e85-9273-4100-b40f-fb274fbcaae7" xsi:nil="true"/>
    <lcf76f155ced4ddcb4097134ff3c332f xmlns="7db1f338-8a58-4c1e-8e0f-d32a9ecf201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58F8FA-4604-451A-85E0-76832032BB6E}">
  <ds:schemaRefs>
    <ds:schemaRef ds:uri="http://schemas.microsoft.com/sharepoint/v3/contenttype/forms"/>
  </ds:schemaRefs>
</ds:datastoreItem>
</file>

<file path=customXml/itemProps2.xml><?xml version="1.0" encoding="utf-8"?>
<ds:datastoreItem xmlns:ds="http://schemas.openxmlformats.org/officeDocument/2006/customXml" ds:itemID="{92F92F52-787D-4384-A01D-40278B8DFA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b1f338-8a58-4c1e-8e0f-d32a9ecf201e"/>
    <ds:schemaRef ds:uri="9f4c3e85-9273-4100-b40f-fb274fbca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721654-38C7-404B-A1AF-ABD7107092EA}">
  <ds:schemaRefs>
    <ds:schemaRef ds:uri="http://schemas.openxmlformats.org/package/2006/metadata/core-properties"/>
    <ds:schemaRef ds:uri="http://schemas.microsoft.com/office/infopath/2007/PartnerControls"/>
    <ds:schemaRef ds:uri="http://www.w3.org/XML/1998/namespace"/>
    <ds:schemaRef ds:uri="http://purl.org/dc/elements/1.1/"/>
    <ds:schemaRef ds:uri="9f4c3e85-9273-4100-b40f-fb274fbcaae7"/>
    <ds:schemaRef ds:uri="http://schemas.microsoft.com/office/2006/metadata/properties"/>
    <ds:schemaRef ds:uri="http://purl.org/dc/dcmitype/"/>
    <ds:schemaRef ds:uri="http://schemas.microsoft.com/office/2006/documentManagement/types"/>
    <ds:schemaRef ds:uri="7db1f338-8a58-4c1e-8e0f-d32a9ecf201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CB-Corporate</Template>
  <TotalTime>8</TotalTime>
  <Words>2131</Words>
  <Application>Microsoft Office PowerPoint</Application>
  <PresentationFormat>Custom</PresentationFormat>
  <Paragraphs>211</Paragraphs>
  <Slides>28</Slides>
  <Notes>23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28</vt:i4>
      </vt:variant>
    </vt:vector>
  </HeadingPairs>
  <TitlesOfParts>
    <vt:vector size="43" baseType="lpstr">
      <vt:lpstr>Arial</vt:lpstr>
      <vt:lpstr>Arial,Sans-Serif</vt:lpstr>
      <vt:lpstr>Calibri</vt:lpstr>
      <vt:lpstr>Calibri Light</vt:lpstr>
      <vt:lpstr>Marlett</vt:lpstr>
      <vt:lpstr>Roboto</vt:lpstr>
      <vt:lpstr>Roboto Slab</vt:lpstr>
      <vt:lpstr>Verdana</vt:lpstr>
      <vt:lpstr>Wingdings</vt:lpstr>
      <vt:lpstr>CB-Corporate</vt:lpstr>
      <vt:lpstr>1_Custom Design</vt:lpstr>
      <vt:lpstr>2_Custom Design</vt:lpstr>
      <vt:lpstr>Custom Design</vt:lpstr>
      <vt:lpstr>3_Chapter-title</vt:lpstr>
      <vt:lpstr>CB-Corporate</vt:lpstr>
      <vt:lpstr>PowerPoint Presentation</vt:lpstr>
      <vt:lpstr>Agenda:</vt:lpstr>
      <vt:lpstr>What Is Pre-AP?</vt:lpstr>
      <vt:lpstr>Pre-AP Approach to Teaching and Learning</vt:lpstr>
      <vt:lpstr>Pre-AP Courses</vt:lpstr>
      <vt:lpstr>PowerPoint Presentation</vt:lpstr>
      <vt:lpstr>Flexibility to Meet Your Students’ Needs</vt:lpstr>
      <vt:lpstr>Stop, Think, Discuss: What is Pre-AP?</vt:lpstr>
      <vt:lpstr>Why Pre-AP?</vt:lpstr>
      <vt:lpstr>Pre-AP for All</vt:lpstr>
      <vt:lpstr>Benefits of Pre-AP</vt:lpstr>
      <vt:lpstr>I've noticed that the students have started to adopt more of a growth mindset. We've been focusing on learning that struggling is okay  and making mistakes is okay. We're taking a lot of time to do things, but they're gaining skills along the way.</vt:lpstr>
      <vt:lpstr>Student Impact</vt:lpstr>
      <vt:lpstr>Stop, Think, Discuss: Why Pre-AP?</vt:lpstr>
      <vt:lpstr>Alignment of Instruction</vt:lpstr>
      <vt:lpstr>Pre-AP Shared Principles</vt:lpstr>
      <vt:lpstr>Close Observation And Analysis</vt:lpstr>
      <vt:lpstr>Evidence-Based Writing</vt:lpstr>
      <vt:lpstr>Higher-Order Questioning</vt:lpstr>
      <vt:lpstr>Academic Conversation</vt:lpstr>
      <vt:lpstr>Areas of Focus</vt:lpstr>
      <vt:lpstr>Shared Principles Instructional Practices</vt:lpstr>
      <vt:lpstr>Stop, Think, Discuss: Alignment of Instruction </vt:lpstr>
      <vt:lpstr>Pre-AP Program Commitments</vt:lpstr>
      <vt:lpstr>Pre-AP Program Commitments </vt:lpstr>
      <vt:lpstr>Stop, Think, Discuss: Pre-AP Program Commitments </vt:lpstr>
      <vt:lpstr>Q &amp; A</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Pre-AP®: Empowering Every Student to Learn, Grow, and Succeed: Pre-AP School and District Leaders</dc:title>
  <dc:creator>College Board</dc:creator>
  <cp:lastModifiedBy>Rodney Jones</cp:lastModifiedBy>
  <cp:revision>1</cp:revision>
  <dcterms:created xsi:type="dcterms:W3CDTF">2019-05-06T22:38:18Z</dcterms:created>
  <dcterms:modified xsi:type="dcterms:W3CDTF">2023-05-17T21:36:09Z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0x0101004F4BCEB150206E4BB1A9747F3E5100C4</vt:lpwstr>
  </property>
  <property fmtid="{D5CDD505-2E9C-101B-9397-08002B2CF9AE}" pid="3" name="MediaServiceImageTags">
    <vt:lpwstr/>
  </property>
</Properties>
</file>